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570" r:id="rId2"/>
    <p:sldId id="574" r:id="rId3"/>
    <p:sldId id="571" r:id="rId4"/>
    <p:sldId id="572" r:id="rId5"/>
    <p:sldId id="561" r:id="rId6"/>
    <p:sldId id="573" r:id="rId7"/>
    <p:sldId id="352" r:id="rId8"/>
    <p:sldId id="297" r:id="rId9"/>
    <p:sldId id="335" r:id="rId10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D9D9D9"/>
    <a:srgbClr val="66FFFF"/>
    <a:srgbClr val="00B0F0"/>
    <a:srgbClr val="FF6600"/>
    <a:srgbClr val="99CCFF"/>
    <a:srgbClr val="BFBFBF"/>
    <a:srgbClr val="FF9999"/>
    <a:srgbClr val="FF5050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>
        <p:scale>
          <a:sx n="80" d="100"/>
          <a:sy n="80" d="100"/>
        </p:scale>
        <p:origin x="2574" y="7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hyperlink" Target="http://www.digipot.net/" TargetMode="External"/><Relationship Id="rId5" Type="http://schemas.openxmlformats.org/officeDocument/2006/relationships/image" Target="../media/image1.png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Copyright©2022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6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フリーフォーム: 図形 180">
            <a:extLst>
              <a:ext uri="{FF2B5EF4-FFF2-40B4-BE49-F238E27FC236}">
                <a16:creationId xmlns:a16="http://schemas.microsoft.com/office/drawing/2014/main" id="{8C39CAE4-AD38-4786-BF57-F167B056A5EE}"/>
              </a:ext>
            </a:extLst>
          </p:cNvPr>
          <p:cNvSpPr/>
          <p:nvPr/>
        </p:nvSpPr>
        <p:spPr>
          <a:xfrm flipV="1">
            <a:off x="917630" y="1329064"/>
            <a:ext cx="2259013" cy="1821537"/>
          </a:xfrm>
          <a:custGeom>
            <a:avLst/>
            <a:gdLst>
              <a:gd name="connsiteX0" fmla="*/ 1249363 w 2259013"/>
              <a:gd name="connsiteY0" fmla="*/ 1065530 h 1821537"/>
              <a:gd name="connsiteX1" fmla="*/ 2259013 w 2259013"/>
              <a:gd name="connsiteY1" fmla="*/ 1065530 h 1821537"/>
              <a:gd name="connsiteX2" fmla="*/ 2259013 w 2259013"/>
              <a:gd name="connsiteY2" fmla="*/ 0 h 1821537"/>
              <a:gd name="connsiteX3" fmla="*/ 0 w 2259013"/>
              <a:gd name="connsiteY3" fmla="*/ 1065530 h 1821537"/>
              <a:gd name="connsiteX4" fmla="*/ 1009650 w 2259013"/>
              <a:gd name="connsiteY4" fmla="*/ 1065530 h 1821537"/>
              <a:gd name="connsiteX5" fmla="*/ 0 w 2259013"/>
              <a:gd name="connsiteY5" fmla="*/ 0 h 1821537"/>
              <a:gd name="connsiteX6" fmla="*/ 1135607 w 2259013"/>
              <a:gd name="connsiteY6" fmla="*/ 1252855 h 1821537"/>
              <a:gd name="connsiteX7" fmla="*/ 1200508 w 2259013"/>
              <a:gd name="connsiteY7" fmla="*/ 935696 h 1821537"/>
              <a:gd name="connsiteX8" fmla="*/ 1135607 w 2259013"/>
              <a:gd name="connsiteY8" fmla="*/ 618537 h 1821537"/>
              <a:gd name="connsiteX9" fmla="*/ 1070706 w 2259013"/>
              <a:gd name="connsiteY9" fmla="*/ 935696 h 1821537"/>
              <a:gd name="connsiteX10" fmla="*/ 1135607 w 2259013"/>
              <a:gd name="connsiteY10" fmla="*/ 1252855 h 1821537"/>
              <a:gd name="connsiteX11" fmla="*/ 1249363 w 2259013"/>
              <a:gd name="connsiteY11" fmla="*/ 1379855 h 1821537"/>
              <a:gd name="connsiteX12" fmla="*/ 1312863 w 2259013"/>
              <a:gd name="connsiteY12" fmla="*/ 1316355 h 1821537"/>
              <a:gd name="connsiteX13" fmla="*/ 1249363 w 2259013"/>
              <a:gd name="connsiteY13" fmla="*/ 1252855 h 1821537"/>
              <a:gd name="connsiteX14" fmla="*/ 1185863 w 2259013"/>
              <a:gd name="connsiteY14" fmla="*/ 1316355 h 1821537"/>
              <a:gd name="connsiteX15" fmla="*/ 1249363 w 2259013"/>
              <a:gd name="connsiteY15" fmla="*/ 1379855 h 1821537"/>
              <a:gd name="connsiteX16" fmla="*/ 1014412 w 2259013"/>
              <a:gd name="connsiteY16" fmla="*/ 1379855 h 1821537"/>
              <a:gd name="connsiteX17" fmla="*/ 1077912 w 2259013"/>
              <a:gd name="connsiteY17" fmla="*/ 1316355 h 1821537"/>
              <a:gd name="connsiteX18" fmla="*/ 1014412 w 2259013"/>
              <a:gd name="connsiteY18" fmla="*/ 1252855 h 1821537"/>
              <a:gd name="connsiteX19" fmla="*/ 950912 w 2259013"/>
              <a:gd name="connsiteY19" fmla="*/ 1316355 h 1821537"/>
              <a:gd name="connsiteX20" fmla="*/ 1014412 w 2259013"/>
              <a:gd name="connsiteY20" fmla="*/ 1379855 h 1821537"/>
              <a:gd name="connsiteX21" fmla="*/ 2259013 w 2259013"/>
              <a:gd name="connsiteY21" fmla="*/ 1811655 h 1821537"/>
              <a:gd name="connsiteX22" fmla="*/ 2259013 w 2259013"/>
              <a:gd name="connsiteY22" fmla="*/ 1129030 h 1821537"/>
              <a:gd name="connsiteX23" fmla="*/ 1249363 w 2259013"/>
              <a:gd name="connsiteY23" fmla="*/ 1129030 h 1821537"/>
              <a:gd name="connsiteX24" fmla="*/ 0 w 2259013"/>
              <a:gd name="connsiteY24" fmla="*/ 1811655 h 1821537"/>
              <a:gd name="connsiteX25" fmla="*/ 1009650 w 2259013"/>
              <a:gd name="connsiteY25" fmla="*/ 1129030 h 1821537"/>
              <a:gd name="connsiteX26" fmla="*/ 0 w 2259013"/>
              <a:gd name="connsiteY26" fmla="*/ 1129030 h 1821537"/>
              <a:gd name="connsiteX27" fmla="*/ 731178 w 2259013"/>
              <a:gd name="connsiteY27" fmla="*/ 1820693 h 1821537"/>
              <a:gd name="connsiteX28" fmla="*/ 953068 w 2259013"/>
              <a:gd name="connsiteY28" fmla="*/ 1676504 h 1821537"/>
              <a:gd name="connsiteX29" fmla="*/ 1088108 w 2259013"/>
              <a:gd name="connsiteY29" fmla="*/ 1414244 h 1821537"/>
              <a:gd name="connsiteX30" fmla="*/ 1088107 w 2259013"/>
              <a:gd name="connsiteY30" fmla="*/ 1414244 h 1821537"/>
              <a:gd name="connsiteX31" fmla="*/ 932375 w 2259013"/>
              <a:gd name="connsiteY31" fmla="*/ 1655813 h 1821537"/>
              <a:gd name="connsiteX32" fmla="*/ 690807 w 2259013"/>
              <a:gd name="connsiteY32" fmla="*/ 1811544 h 1821537"/>
              <a:gd name="connsiteX33" fmla="*/ 731178 w 2259013"/>
              <a:gd name="connsiteY33" fmla="*/ 1820693 h 1821537"/>
              <a:gd name="connsiteX34" fmla="*/ 1544490 w 2259013"/>
              <a:gd name="connsiteY34" fmla="*/ 1820694 h 1821537"/>
              <a:gd name="connsiteX35" fmla="*/ 1584861 w 2259013"/>
              <a:gd name="connsiteY35" fmla="*/ 1811545 h 1821537"/>
              <a:gd name="connsiteX36" fmla="*/ 1343293 w 2259013"/>
              <a:gd name="connsiteY36" fmla="*/ 1655814 h 1821537"/>
              <a:gd name="connsiteX37" fmla="*/ 1187561 w 2259013"/>
              <a:gd name="connsiteY37" fmla="*/ 1414245 h 1821537"/>
              <a:gd name="connsiteX38" fmla="*/ 1187560 w 2259013"/>
              <a:gd name="connsiteY38" fmla="*/ 1414245 h 1821537"/>
              <a:gd name="connsiteX39" fmla="*/ 1322601 w 2259013"/>
              <a:gd name="connsiteY39" fmla="*/ 1676505 h 1821537"/>
              <a:gd name="connsiteX40" fmla="*/ 1544490 w 2259013"/>
              <a:gd name="connsiteY40" fmla="*/ 1820694 h 18215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</a:cxnLst>
            <a:rect l="l" t="t" r="r" b="b"/>
            <a:pathLst>
              <a:path w="2259013" h="1821537">
                <a:moveTo>
                  <a:pt x="1249363" y="1065530"/>
                </a:moveTo>
                <a:lnTo>
                  <a:pt x="2259013" y="1065530"/>
                </a:lnTo>
                <a:lnTo>
                  <a:pt x="2259013" y="0"/>
                </a:lnTo>
                <a:close/>
                <a:moveTo>
                  <a:pt x="0" y="1065530"/>
                </a:moveTo>
                <a:lnTo>
                  <a:pt x="1009650" y="1065530"/>
                </a:lnTo>
                <a:lnTo>
                  <a:pt x="0" y="0"/>
                </a:lnTo>
                <a:close/>
                <a:moveTo>
                  <a:pt x="1135607" y="1252855"/>
                </a:moveTo>
                <a:cubicBezTo>
                  <a:pt x="1171451" y="1252855"/>
                  <a:pt x="1200508" y="1110858"/>
                  <a:pt x="1200508" y="935696"/>
                </a:cubicBezTo>
                <a:cubicBezTo>
                  <a:pt x="1200508" y="760534"/>
                  <a:pt x="1171451" y="618537"/>
                  <a:pt x="1135607" y="618537"/>
                </a:cubicBezTo>
                <a:cubicBezTo>
                  <a:pt x="1099763" y="618537"/>
                  <a:pt x="1070706" y="760534"/>
                  <a:pt x="1070706" y="935696"/>
                </a:cubicBezTo>
                <a:cubicBezTo>
                  <a:pt x="1070706" y="1110858"/>
                  <a:pt x="1099763" y="1252855"/>
                  <a:pt x="1135607" y="1252855"/>
                </a:cubicBezTo>
                <a:close/>
                <a:moveTo>
                  <a:pt x="1249363" y="1379855"/>
                </a:moveTo>
                <a:cubicBezTo>
                  <a:pt x="1284433" y="1379855"/>
                  <a:pt x="1312863" y="1351425"/>
                  <a:pt x="1312863" y="1316355"/>
                </a:cubicBezTo>
                <a:cubicBezTo>
                  <a:pt x="1312863" y="1281285"/>
                  <a:pt x="1284433" y="1252855"/>
                  <a:pt x="1249363" y="1252855"/>
                </a:cubicBezTo>
                <a:cubicBezTo>
                  <a:pt x="1214293" y="1252855"/>
                  <a:pt x="1185863" y="1281285"/>
                  <a:pt x="1185863" y="1316355"/>
                </a:cubicBezTo>
                <a:cubicBezTo>
                  <a:pt x="1185863" y="1351425"/>
                  <a:pt x="1214293" y="1379855"/>
                  <a:pt x="1249363" y="1379855"/>
                </a:cubicBezTo>
                <a:close/>
                <a:moveTo>
                  <a:pt x="1014412" y="1379855"/>
                </a:moveTo>
                <a:cubicBezTo>
                  <a:pt x="1049482" y="1379855"/>
                  <a:pt x="1077912" y="1351425"/>
                  <a:pt x="1077912" y="1316355"/>
                </a:cubicBezTo>
                <a:cubicBezTo>
                  <a:pt x="1077912" y="1281285"/>
                  <a:pt x="1049482" y="1252855"/>
                  <a:pt x="1014412" y="1252855"/>
                </a:cubicBezTo>
                <a:cubicBezTo>
                  <a:pt x="979342" y="1252855"/>
                  <a:pt x="950912" y="1281285"/>
                  <a:pt x="950912" y="1316355"/>
                </a:cubicBezTo>
                <a:cubicBezTo>
                  <a:pt x="950912" y="1351425"/>
                  <a:pt x="979342" y="1379855"/>
                  <a:pt x="1014412" y="1379855"/>
                </a:cubicBezTo>
                <a:close/>
                <a:moveTo>
                  <a:pt x="2259013" y="1811655"/>
                </a:moveTo>
                <a:lnTo>
                  <a:pt x="2259013" y="1129030"/>
                </a:lnTo>
                <a:lnTo>
                  <a:pt x="1249363" y="1129030"/>
                </a:lnTo>
                <a:close/>
                <a:moveTo>
                  <a:pt x="0" y="1811655"/>
                </a:moveTo>
                <a:lnTo>
                  <a:pt x="1009650" y="1129030"/>
                </a:lnTo>
                <a:lnTo>
                  <a:pt x="0" y="1129030"/>
                </a:lnTo>
                <a:close/>
                <a:moveTo>
                  <a:pt x="731178" y="1820693"/>
                </a:moveTo>
                <a:cubicBezTo>
                  <a:pt x="784165" y="1813367"/>
                  <a:pt x="870784" y="1758788"/>
                  <a:pt x="953068" y="1676504"/>
                </a:cubicBezTo>
                <a:cubicBezTo>
                  <a:pt x="1062780" y="1566792"/>
                  <a:pt x="1123239" y="1449374"/>
                  <a:pt x="1088108" y="1414244"/>
                </a:cubicBezTo>
                <a:lnTo>
                  <a:pt x="1088107" y="1414244"/>
                </a:lnTo>
                <a:cubicBezTo>
                  <a:pt x="1081343" y="1472880"/>
                  <a:pt x="1019724" y="1568464"/>
                  <a:pt x="932375" y="1655813"/>
                </a:cubicBezTo>
                <a:cubicBezTo>
                  <a:pt x="845027" y="1743161"/>
                  <a:pt x="749444" y="1804780"/>
                  <a:pt x="690807" y="1811544"/>
                </a:cubicBezTo>
                <a:cubicBezTo>
                  <a:pt x="699590" y="1820327"/>
                  <a:pt x="713516" y="1823135"/>
                  <a:pt x="731178" y="1820693"/>
                </a:cubicBezTo>
                <a:close/>
                <a:moveTo>
                  <a:pt x="1544490" y="1820694"/>
                </a:moveTo>
                <a:cubicBezTo>
                  <a:pt x="1562153" y="1823136"/>
                  <a:pt x="1576078" y="1820328"/>
                  <a:pt x="1584861" y="1811545"/>
                </a:cubicBezTo>
                <a:cubicBezTo>
                  <a:pt x="1526225" y="1804781"/>
                  <a:pt x="1430641" y="1743162"/>
                  <a:pt x="1343293" y="1655814"/>
                </a:cubicBezTo>
                <a:cubicBezTo>
                  <a:pt x="1255944" y="1568465"/>
                  <a:pt x="1194325" y="1472881"/>
                  <a:pt x="1187561" y="1414245"/>
                </a:cubicBezTo>
                <a:lnTo>
                  <a:pt x="1187560" y="1414245"/>
                </a:lnTo>
                <a:cubicBezTo>
                  <a:pt x="1152430" y="1449375"/>
                  <a:pt x="1212889" y="1566793"/>
                  <a:pt x="1322601" y="1676505"/>
                </a:cubicBezTo>
                <a:cubicBezTo>
                  <a:pt x="1404884" y="1758789"/>
                  <a:pt x="1491503" y="1813368"/>
                  <a:pt x="1544490" y="1820694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182" name="フリーフォーム: 図形 181">
            <a:extLst>
              <a:ext uri="{FF2B5EF4-FFF2-40B4-BE49-F238E27FC236}">
                <a16:creationId xmlns:a16="http://schemas.microsoft.com/office/drawing/2014/main" id="{424BD18E-5D01-B2CA-E039-4922457386DB}"/>
              </a:ext>
            </a:extLst>
          </p:cNvPr>
          <p:cNvSpPr/>
          <p:nvPr/>
        </p:nvSpPr>
        <p:spPr>
          <a:xfrm>
            <a:off x="3664463" y="1274062"/>
            <a:ext cx="2549968" cy="1942007"/>
          </a:xfrm>
          <a:custGeom>
            <a:avLst/>
            <a:gdLst>
              <a:gd name="connsiteX0" fmla="*/ 860079 w 2549968"/>
              <a:gd name="connsiteY0" fmla="*/ 891229 h 1942007"/>
              <a:gd name="connsiteX1" fmla="*/ 1095636 w 2549968"/>
              <a:gd name="connsiteY1" fmla="*/ 915696 h 1942007"/>
              <a:gd name="connsiteX2" fmla="*/ 523794 w 2549968"/>
              <a:gd name="connsiteY2" fmla="*/ 1487538 h 1942007"/>
              <a:gd name="connsiteX3" fmla="*/ 860079 w 2549968"/>
              <a:gd name="connsiteY3" fmla="*/ 891229 h 1942007"/>
              <a:gd name="connsiteX4" fmla="*/ 1794768 w 2549968"/>
              <a:gd name="connsiteY4" fmla="*/ 888966 h 1942007"/>
              <a:gd name="connsiteX5" fmla="*/ 2026175 w 2549968"/>
              <a:gd name="connsiteY5" fmla="*/ 1487538 h 1942007"/>
              <a:gd name="connsiteX6" fmla="*/ 1454333 w 2549968"/>
              <a:gd name="connsiteY6" fmla="*/ 915697 h 1942007"/>
              <a:gd name="connsiteX7" fmla="*/ 1794768 w 2549968"/>
              <a:gd name="connsiteY7" fmla="*/ 888966 h 1942007"/>
              <a:gd name="connsiteX8" fmla="*/ 1279143 w 2549968"/>
              <a:gd name="connsiteY8" fmla="*/ 724157 h 1942007"/>
              <a:gd name="connsiteX9" fmla="*/ 1336543 w 2549968"/>
              <a:gd name="connsiteY9" fmla="*/ 1045807 h 1942007"/>
              <a:gd name="connsiteX10" fmla="*/ 1279143 w 2549968"/>
              <a:gd name="connsiteY10" fmla="*/ 1367457 h 1942007"/>
              <a:gd name="connsiteX11" fmla="*/ 1221743 w 2549968"/>
              <a:gd name="connsiteY11" fmla="*/ 1045807 h 1942007"/>
              <a:gd name="connsiteX12" fmla="*/ 1279143 w 2549968"/>
              <a:gd name="connsiteY12" fmla="*/ 724157 h 1942007"/>
              <a:gd name="connsiteX13" fmla="*/ 1377312 w 2549968"/>
              <a:gd name="connsiteY13" fmla="*/ 690387 h 1942007"/>
              <a:gd name="connsiteX14" fmla="*/ 1418633 w 2549968"/>
              <a:gd name="connsiteY14" fmla="*/ 731708 h 1942007"/>
              <a:gd name="connsiteX15" fmla="*/ 1377312 w 2549968"/>
              <a:gd name="connsiteY15" fmla="*/ 773029 h 1942007"/>
              <a:gd name="connsiteX16" fmla="*/ 1335991 w 2549968"/>
              <a:gd name="connsiteY16" fmla="*/ 731708 h 1942007"/>
              <a:gd name="connsiteX17" fmla="*/ 1377312 w 2549968"/>
              <a:gd name="connsiteY17" fmla="*/ 690387 h 1942007"/>
              <a:gd name="connsiteX18" fmla="*/ 1169519 w 2549968"/>
              <a:gd name="connsiteY18" fmla="*/ 690387 h 1942007"/>
              <a:gd name="connsiteX19" fmla="*/ 1210840 w 2549968"/>
              <a:gd name="connsiteY19" fmla="*/ 731708 h 1942007"/>
              <a:gd name="connsiteX20" fmla="*/ 1169519 w 2549968"/>
              <a:gd name="connsiteY20" fmla="*/ 773029 h 1942007"/>
              <a:gd name="connsiteX21" fmla="*/ 1128198 w 2549968"/>
              <a:gd name="connsiteY21" fmla="*/ 731708 h 1942007"/>
              <a:gd name="connsiteX22" fmla="*/ 1169519 w 2549968"/>
              <a:gd name="connsiteY22" fmla="*/ 690387 h 1942007"/>
              <a:gd name="connsiteX23" fmla="*/ 1553221 w 2549968"/>
              <a:gd name="connsiteY23" fmla="*/ 232807 h 1942007"/>
              <a:gd name="connsiteX24" fmla="*/ 1569631 w 2549968"/>
              <a:gd name="connsiteY24" fmla="*/ 236452 h 1942007"/>
              <a:gd name="connsiteX25" fmla="*/ 1398913 w 2549968"/>
              <a:gd name="connsiteY25" fmla="*/ 424786 h 1942007"/>
              <a:gd name="connsiteX26" fmla="*/ 1321170 w 2549968"/>
              <a:gd name="connsiteY26" fmla="*/ 666799 h 1942007"/>
              <a:gd name="connsiteX27" fmla="*/ 1376500 w 2549968"/>
              <a:gd name="connsiteY27" fmla="*/ 411846 h 1942007"/>
              <a:gd name="connsiteX28" fmla="*/ 1553221 w 2549968"/>
              <a:gd name="connsiteY28" fmla="*/ 232807 h 1942007"/>
              <a:gd name="connsiteX29" fmla="*/ 996898 w 2549968"/>
              <a:gd name="connsiteY29" fmla="*/ 232807 h 1942007"/>
              <a:gd name="connsiteX30" fmla="*/ 1173619 w 2549968"/>
              <a:gd name="connsiteY30" fmla="*/ 411846 h 1942007"/>
              <a:gd name="connsiteX31" fmla="*/ 1228949 w 2549968"/>
              <a:gd name="connsiteY31" fmla="*/ 666799 h 1942007"/>
              <a:gd name="connsiteX32" fmla="*/ 1151206 w 2549968"/>
              <a:gd name="connsiteY32" fmla="*/ 424786 h 1942007"/>
              <a:gd name="connsiteX33" fmla="*/ 980488 w 2549968"/>
              <a:gd name="connsiteY33" fmla="*/ 236452 h 1942007"/>
              <a:gd name="connsiteX34" fmla="*/ 996898 w 2549968"/>
              <a:gd name="connsiteY34" fmla="*/ 232807 h 1942007"/>
              <a:gd name="connsiteX35" fmla="*/ 2020481 w 2549968"/>
              <a:gd name="connsiteY35" fmla="*/ 80 h 1942007"/>
              <a:gd name="connsiteX36" fmla="*/ 2152263 w 2549968"/>
              <a:gd name="connsiteY36" fmla="*/ 497902 h 1942007"/>
              <a:gd name="connsiteX37" fmla="*/ 2396382 w 2549968"/>
              <a:gd name="connsiteY37" fmla="*/ 983910 h 1942007"/>
              <a:gd name="connsiteX38" fmla="*/ 2378839 w 2549968"/>
              <a:gd name="connsiteY38" fmla="*/ 991926 h 1942007"/>
              <a:gd name="connsiteX39" fmla="*/ 2358728 w 2549968"/>
              <a:gd name="connsiteY39" fmla="*/ 977086 h 1942007"/>
              <a:gd name="connsiteX40" fmla="*/ 1547944 w 2549968"/>
              <a:gd name="connsiteY40" fmla="*/ 850050 h 1942007"/>
              <a:gd name="connsiteX41" fmla="*/ 1458397 w 2549968"/>
              <a:gd name="connsiteY41" fmla="*/ 861572 h 1942007"/>
              <a:gd name="connsiteX42" fmla="*/ 1489236 w 2549968"/>
              <a:gd name="connsiteY42" fmla="*/ 668393 h 1942007"/>
              <a:gd name="connsiteX43" fmla="*/ 2020481 w 2549968"/>
              <a:gd name="connsiteY43" fmla="*/ 80 h 1942007"/>
              <a:gd name="connsiteX44" fmla="*/ 529488 w 2549968"/>
              <a:gd name="connsiteY44" fmla="*/ 79 h 1942007"/>
              <a:gd name="connsiteX45" fmla="*/ 1060732 w 2549968"/>
              <a:gd name="connsiteY45" fmla="*/ 668392 h 1942007"/>
              <a:gd name="connsiteX46" fmla="*/ 1091571 w 2549968"/>
              <a:gd name="connsiteY46" fmla="*/ 861571 h 1942007"/>
              <a:gd name="connsiteX47" fmla="*/ 1002024 w 2549968"/>
              <a:gd name="connsiteY47" fmla="*/ 850049 h 1942007"/>
              <a:gd name="connsiteX48" fmla="*/ 191240 w 2549968"/>
              <a:gd name="connsiteY48" fmla="*/ 977085 h 1942007"/>
              <a:gd name="connsiteX49" fmla="*/ 171129 w 2549968"/>
              <a:gd name="connsiteY49" fmla="*/ 991925 h 1942007"/>
              <a:gd name="connsiteX50" fmla="*/ 153586 w 2549968"/>
              <a:gd name="connsiteY50" fmla="*/ 983909 h 1942007"/>
              <a:gd name="connsiteX51" fmla="*/ 397705 w 2549968"/>
              <a:gd name="connsiteY51" fmla="*/ 497901 h 1942007"/>
              <a:gd name="connsiteX52" fmla="*/ 529488 w 2549968"/>
              <a:gd name="connsiteY52" fmla="*/ 79 h 19420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</a:cxnLst>
            <a:rect l="l" t="t" r="r" b="b"/>
            <a:pathLst>
              <a:path w="2549968" h="1942007">
                <a:moveTo>
                  <a:pt x="860079" y="891229"/>
                </a:moveTo>
                <a:cubicBezTo>
                  <a:pt x="932820" y="894848"/>
                  <a:pt x="1011249" y="902790"/>
                  <a:pt x="1095636" y="915696"/>
                </a:cubicBezTo>
                <a:cubicBezTo>
                  <a:pt x="1302135" y="2265879"/>
                  <a:pt x="237873" y="2091149"/>
                  <a:pt x="523794" y="1487538"/>
                </a:cubicBezTo>
                <a:cubicBezTo>
                  <a:pt x="-42092" y="1755589"/>
                  <a:pt x="-231030" y="836956"/>
                  <a:pt x="860079" y="891229"/>
                </a:cubicBezTo>
                <a:close/>
                <a:moveTo>
                  <a:pt x="1794768" y="888966"/>
                </a:moveTo>
                <a:cubicBezTo>
                  <a:pt x="2767984" y="896880"/>
                  <a:pt x="2573198" y="1746654"/>
                  <a:pt x="2026175" y="1487538"/>
                </a:cubicBezTo>
                <a:cubicBezTo>
                  <a:pt x="2312096" y="2091149"/>
                  <a:pt x="1247834" y="2265879"/>
                  <a:pt x="1454333" y="915697"/>
                </a:cubicBezTo>
                <a:cubicBezTo>
                  <a:pt x="1580913" y="896338"/>
                  <a:pt x="1694090" y="888147"/>
                  <a:pt x="1794768" y="888966"/>
                </a:cubicBezTo>
                <a:close/>
                <a:moveTo>
                  <a:pt x="1279143" y="724157"/>
                </a:moveTo>
                <a:cubicBezTo>
                  <a:pt x="1310844" y="724157"/>
                  <a:pt x="1336543" y="868165"/>
                  <a:pt x="1336543" y="1045807"/>
                </a:cubicBezTo>
                <a:cubicBezTo>
                  <a:pt x="1336543" y="1223449"/>
                  <a:pt x="1310844" y="1367457"/>
                  <a:pt x="1279143" y="1367457"/>
                </a:cubicBezTo>
                <a:cubicBezTo>
                  <a:pt x="1247442" y="1367457"/>
                  <a:pt x="1221743" y="1223449"/>
                  <a:pt x="1221743" y="1045807"/>
                </a:cubicBezTo>
                <a:cubicBezTo>
                  <a:pt x="1221743" y="868165"/>
                  <a:pt x="1247442" y="724157"/>
                  <a:pt x="1279143" y="724157"/>
                </a:cubicBezTo>
                <a:close/>
                <a:moveTo>
                  <a:pt x="1377312" y="690387"/>
                </a:moveTo>
                <a:cubicBezTo>
                  <a:pt x="1400133" y="690387"/>
                  <a:pt x="1418633" y="708887"/>
                  <a:pt x="1418633" y="731708"/>
                </a:cubicBezTo>
                <a:cubicBezTo>
                  <a:pt x="1418633" y="754529"/>
                  <a:pt x="1400133" y="773029"/>
                  <a:pt x="1377312" y="773029"/>
                </a:cubicBezTo>
                <a:cubicBezTo>
                  <a:pt x="1354491" y="773029"/>
                  <a:pt x="1335991" y="754529"/>
                  <a:pt x="1335991" y="731708"/>
                </a:cubicBezTo>
                <a:cubicBezTo>
                  <a:pt x="1335991" y="708887"/>
                  <a:pt x="1354491" y="690387"/>
                  <a:pt x="1377312" y="690387"/>
                </a:cubicBezTo>
                <a:close/>
                <a:moveTo>
                  <a:pt x="1169519" y="690387"/>
                </a:moveTo>
                <a:cubicBezTo>
                  <a:pt x="1192340" y="690387"/>
                  <a:pt x="1210840" y="708887"/>
                  <a:pt x="1210840" y="731708"/>
                </a:cubicBezTo>
                <a:cubicBezTo>
                  <a:pt x="1210840" y="754529"/>
                  <a:pt x="1192340" y="773029"/>
                  <a:pt x="1169519" y="773029"/>
                </a:cubicBezTo>
                <a:cubicBezTo>
                  <a:pt x="1146698" y="773029"/>
                  <a:pt x="1128198" y="754529"/>
                  <a:pt x="1128198" y="731708"/>
                </a:cubicBezTo>
                <a:cubicBezTo>
                  <a:pt x="1128198" y="708887"/>
                  <a:pt x="1146698" y="690387"/>
                  <a:pt x="1169519" y="690387"/>
                </a:cubicBezTo>
                <a:close/>
                <a:moveTo>
                  <a:pt x="1553221" y="232807"/>
                </a:moveTo>
                <a:cubicBezTo>
                  <a:pt x="1559362" y="232530"/>
                  <a:pt x="1564875" y="233706"/>
                  <a:pt x="1569631" y="236452"/>
                </a:cubicBezTo>
                <a:cubicBezTo>
                  <a:pt x="1521087" y="255653"/>
                  <a:pt x="1453539" y="330172"/>
                  <a:pt x="1398913" y="424786"/>
                </a:cubicBezTo>
                <a:cubicBezTo>
                  <a:pt x="1344288" y="519401"/>
                  <a:pt x="1313527" y="615160"/>
                  <a:pt x="1321170" y="666799"/>
                </a:cubicBezTo>
                <a:cubicBezTo>
                  <a:pt x="1283117" y="644829"/>
                  <a:pt x="1307889" y="530683"/>
                  <a:pt x="1376500" y="411846"/>
                </a:cubicBezTo>
                <a:cubicBezTo>
                  <a:pt x="1436534" y="307864"/>
                  <a:pt x="1510240" y="234744"/>
                  <a:pt x="1553221" y="232807"/>
                </a:cubicBezTo>
                <a:close/>
                <a:moveTo>
                  <a:pt x="996898" y="232807"/>
                </a:moveTo>
                <a:cubicBezTo>
                  <a:pt x="1039879" y="234744"/>
                  <a:pt x="1113585" y="307864"/>
                  <a:pt x="1173619" y="411846"/>
                </a:cubicBezTo>
                <a:cubicBezTo>
                  <a:pt x="1242230" y="530683"/>
                  <a:pt x="1267002" y="644829"/>
                  <a:pt x="1228949" y="666799"/>
                </a:cubicBezTo>
                <a:cubicBezTo>
                  <a:pt x="1236592" y="615160"/>
                  <a:pt x="1205831" y="519401"/>
                  <a:pt x="1151206" y="424786"/>
                </a:cubicBezTo>
                <a:cubicBezTo>
                  <a:pt x="1096580" y="330172"/>
                  <a:pt x="1029032" y="255653"/>
                  <a:pt x="980488" y="236452"/>
                </a:cubicBezTo>
                <a:cubicBezTo>
                  <a:pt x="985244" y="233706"/>
                  <a:pt x="990758" y="232530"/>
                  <a:pt x="996898" y="232807"/>
                </a:cubicBezTo>
                <a:close/>
                <a:moveTo>
                  <a:pt x="2020481" y="80"/>
                </a:moveTo>
                <a:cubicBezTo>
                  <a:pt x="2230872" y="5064"/>
                  <a:pt x="2368465" y="243381"/>
                  <a:pt x="2152263" y="497902"/>
                </a:cubicBezTo>
                <a:cubicBezTo>
                  <a:pt x="2562916" y="422931"/>
                  <a:pt x="2675241" y="814044"/>
                  <a:pt x="2396382" y="983910"/>
                </a:cubicBezTo>
                <a:lnTo>
                  <a:pt x="2378839" y="991926"/>
                </a:lnTo>
                <a:lnTo>
                  <a:pt x="2358728" y="977086"/>
                </a:lnTo>
                <a:cubicBezTo>
                  <a:pt x="2201321" y="873497"/>
                  <a:pt x="1940082" y="809574"/>
                  <a:pt x="1547944" y="850050"/>
                </a:cubicBezTo>
                <a:lnTo>
                  <a:pt x="1458397" y="861572"/>
                </a:lnTo>
                <a:lnTo>
                  <a:pt x="1489236" y="668393"/>
                </a:lnTo>
                <a:cubicBezTo>
                  <a:pt x="1596558" y="170003"/>
                  <a:pt x="1836388" y="-4282"/>
                  <a:pt x="2020481" y="80"/>
                </a:cubicBezTo>
                <a:close/>
                <a:moveTo>
                  <a:pt x="529488" y="79"/>
                </a:moveTo>
                <a:cubicBezTo>
                  <a:pt x="713580" y="-4283"/>
                  <a:pt x="953410" y="170002"/>
                  <a:pt x="1060732" y="668392"/>
                </a:cubicBezTo>
                <a:lnTo>
                  <a:pt x="1091571" y="861571"/>
                </a:lnTo>
                <a:lnTo>
                  <a:pt x="1002024" y="850049"/>
                </a:lnTo>
                <a:cubicBezTo>
                  <a:pt x="609886" y="809573"/>
                  <a:pt x="348647" y="873496"/>
                  <a:pt x="191240" y="977085"/>
                </a:cubicBezTo>
                <a:lnTo>
                  <a:pt x="171129" y="991925"/>
                </a:lnTo>
                <a:lnTo>
                  <a:pt x="153586" y="983909"/>
                </a:lnTo>
                <a:cubicBezTo>
                  <a:pt x="-125273" y="814043"/>
                  <a:pt x="-12948" y="422930"/>
                  <a:pt x="397705" y="497901"/>
                </a:cubicBezTo>
                <a:cubicBezTo>
                  <a:pt x="181503" y="243380"/>
                  <a:pt x="319096" y="5063"/>
                  <a:pt x="529488" y="79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190" name="フリーフォーム: 図形 189">
            <a:extLst>
              <a:ext uri="{FF2B5EF4-FFF2-40B4-BE49-F238E27FC236}">
                <a16:creationId xmlns:a16="http://schemas.microsoft.com/office/drawing/2014/main" id="{47CC10B4-2052-1F44-1F30-172D45B28BAB}"/>
              </a:ext>
            </a:extLst>
          </p:cNvPr>
          <p:cNvSpPr/>
          <p:nvPr/>
        </p:nvSpPr>
        <p:spPr>
          <a:xfrm flipH="1">
            <a:off x="3857980" y="4066646"/>
            <a:ext cx="2284216" cy="1910434"/>
          </a:xfrm>
          <a:custGeom>
            <a:avLst/>
            <a:gdLst>
              <a:gd name="connsiteX0" fmla="*/ 1049197 w 2284216"/>
              <a:gd name="connsiteY0" fmla="*/ 861237 h 1910434"/>
              <a:gd name="connsiteX1" fmla="*/ 495477 w 2284216"/>
              <a:gd name="connsiteY1" fmla="*/ 919480 h 1910434"/>
              <a:gd name="connsiteX2" fmla="*/ 0 w 2284216"/>
              <a:gd name="connsiteY2" fmla="*/ 1414957 h 1910434"/>
              <a:gd name="connsiteX3" fmla="*/ 495477 w 2284216"/>
              <a:gd name="connsiteY3" fmla="*/ 1910434 h 1910434"/>
              <a:gd name="connsiteX4" fmla="*/ 990954 w 2284216"/>
              <a:gd name="connsiteY4" fmla="*/ 1414957 h 1910434"/>
              <a:gd name="connsiteX5" fmla="*/ 1049197 w 2284216"/>
              <a:gd name="connsiteY5" fmla="*/ 861237 h 1910434"/>
              <a:gd name="connsiteX6" fmla="*/ 1235019 w 2284216"/>
              <a:gd name="connsiteY6" fmla="*/ 861237 h 1910434"/>
              <a:gd name="connsiteX7" fmla="*/ 1293262 w 2284216"/>
              <a:gd name="connsiteY7" fmla="*/ 1414957 h 1910434"/>
              <a:gd name="connsiteX8" fmla="*/ 1788739 w 2284216"/>
              <a:gd name="connsiteY8" fmla="*/ 1910434 h 1910434"/>
              <a:gd name="connsiteX9" fmla="*/ 2284216 w 2284216"/>
              <a:gd name="connsiteY9" fmla="*/ 1414957 h 1910434"/>
              <a:gd name="connsiteX10" fmla="*/ 1788739 w 2284216"/>
              <a:gd name="connsiteY10" fmla="*/ 919480 h 1910434"/>
              <a:gd name="connsiteX11" fmla="*/ 1235019 w 2284216"/>
              <a:gd name="connsiteY11" fmla="*/ 861237 h 1910434"/>
              <a:gd name="connsiteX12" fmla="*/ 1134775 w 2284216"/>
              <a:gd name="connsiteY12" fmla="*/ 702242 h 1910434"/>
              <a:gd name="connsiteX13" fmla="*/ 1075889 w 2284216"/>
              <a:gd name="connsiteY13" fmla="*/ 994559 h 1910434"/>
              <a:gd name="connsiteX14" fmla="*/ 1134775 w 2284216"/>
              <a:gd name="connsiteY14" fmla="*/ 1286876 h 1910434"/>
              <a:gd name="connsiteX15" fmla="*/ 1193661 w 2284216"/>
              <a:gd name="connsiteY15" fmla="*/ 994559 h 1910434"/>
              <a:gd name="connsiteX16" fmla="*/ 1134775 w 2284216"/>
              <a:gd name="connsiteY16" fmla="*/ 702242 h 1910434"/>
              <a:gd name="connsiteX17" fmla="*/ 1066803 w 2284216"/>
              <a:gd name="connsiteY17" fmla="*/ 633611 h 1910434"/>
              <a:gd name="connsiteX18" fmla="*/ 1031855 w 2284216"/>
              <a:gd name="connsiteY18" fmla="*/ 668559 h 1910434"/>
              <a:gd name="connsiteX19" fmla="*/ 1066803 w 2284216"/>
              <a:gd name="connsiteY19" fmla="*/ 703507 h 1910434"/>
              <a:gd name="connsiteX20" fmla="*/ 1101751 w 2284216"/>
              <a:gd name="connsiteY20" fmla="*/ 668559 h 1910434"/>
              <a:gd name="connsiteX21" fmla="*/ 1066803 w 2284216"/>
              <a:gd name="connsiteY21" fmla="*/ 633611 h 1910434"/>
              <a:gd name="connsiteX22" fmla="*/ 1202748 w 2284216"/>
              <a:gd name="connsiteY22" fmla="*/ 630796 h 1910434"/>
              <a:gd name="connsiteX23" fmla="*/ 1167800 w 2284216"/>
              <a:gd name="connsiteY23" fmla="*/ 665744 h 1910434"/>
              <a:gd name="connsiteX24" fmla="*/ 1202748 w 2284216"/>
              <a:gd name="connsiteY24" fmla="*/ 700692 h 1910434"/>
              <a:gd name="connsiteX25" fmla="*/ 1237696 w 2284216"/>
              <a:gd name="connsiteY25" fmla="*/ 665744 h 1910434"/>
              <a:gd name="connsiteX26" fmla="*/ 1202748 w 2284216"/>
              <a:gd name="connsiteY26" fmla="*/ 630796 h 1910434"/>
              <a:gd name="connsiteX27" fmla="*/ 521393 w 2284216"/>
              <a:gd name="connsiteY27" fmla="*/ 158849 h 1910434"/>
              <a:gd name="connsiteX28" fmla="*/ 448259 w 2284216"/>
              <a:gd name="connsiteY28" fmla="*/ 170751 h 1910434"/>
              <a:gd name="connsiteX29" fmla="*/ 189596 w 2284216"/>
              <a:gd name="connsiteY29" fmla="*/ 618769 h 1910434"/>
              <a:gd name="connsiteX30" fmla="*/ 637614 w 2284216"/>
              <a:gd name="connsiteY30" fmla="*/ 877432 h 1910434"/>
              <a:gd name="connsiteX31" fmla="*/ 1043618 w 2284216"/>
              <a:gd name="connsiteY31" fmla="*/ 813161 h 1910434"/>
              <a:gd name="connsiteX32" fmla="*/ 896277 w 2284216"/>
              <a:gd name="connsiteY32" fmla="*/ 429414 h 1910434"/>
              <a:gd name="connsiteX33" fmla="*/ 521393 w 2284216"/>
              <a:gd name="connsiteY33" fmla="*/ 158849 h 1910434"/>
              <a:gd name="connsiteX34" fmla="*/ 1762823 w 2284216"/>
              <a:gd name="connsiteY34" fmla="*/ 158849 h 1910434"/>
              <a:gd name="connsiteX35" fmla="*/ 1387939 w 2284216"/>
              <a:gd name="connsiteY35" fmla="*/ 429414 h 1910434"/>
              <a:gd name="connsiteX36" fmla="*/ 1240598 w 2284216"/>
              <a:gd name="connsiteY36" fmla="*/ 813161 h 1910434"/>
              <a:gd name="connsiteX37" fmla="*/ 1646602 w 2284216"/>
              <a:gd name="connsiteY37" fmla="*/ 877432 h 1910434"/>
              <a:gd name="connsiteX38" fmla="*/ 2094620 w 2284216"/>
              <a:gd name="connsiteY38" fmla="*/ 618769 h 1910434"/>
              <a:gd name="connsiteX39" fmla="*/ 1835957 w 2284216"/>
              <a:gd name="connsiteY39" fmla="*/ 170751 h 1910434"/>
              <a:gd name="connsiteX40" fmla="*/ 1762823 w 2284216"/>
              <a:gd name="connsiteY40" fmla="*/ 158849 h 1910434"/>
              <a:gd name="connsiteX41" fmla="*/ 767538 w 2284216"/>
              <a:gd name="connsiteY41" fmla="*/ 52 h 1910434"/>
              <a:gd name="connsiteX42" fmla="*/ 745607 w 2284216"/>
              <a:gd name="connsiteY42" fmla="*/ 4924 h 1910434"/>
              <a:gd name="connsiteX43" fmla="*/ 973767 w 2284216"/>
              <a:gd name="connsiteY43" fmla="*/ 256627 h 1910434"/>
              <a:gd name="connsiteX44" fmla="*/ 1077668 w 2284216"/>
              <a:gd name="connsiteY44" fmla="*/ 580071 h 1910434"/>
              <a:gd name="connsiteX45" fmla="*/ 1003722 w 2284216"/>
              <a:gd name="connsiteY45" fmla="*/ 239332 h 1910434"/>
              <a:gd name="connsiteX46" fmla="*/ 767538 w 2284216"/>
              <a:gd name="connsiteY46" fmla="*/ 52 h 1910434"/>
              <a:gd name="connsiteX47" fmla="*/ 1492351 w 2284216"/>
              <a:gd name="connsiteY47" fmla="*/ 52 h 1910434"/>
              <a:gd name="connsiteX48" fmla="*/ 1256168 w 2284216"/>
              <a:gd name="connsiteY48" fmla="*/ 239332 h 1910434"/>
              <a:gd name="connsiteX49" fmla="*/ 1182221 w 2284216"/>
              <a:gd name="connsiteY49" fmla="*/ 580071 h 1910434"/>
              <a:gd name="connsiteX50" fmla="*/ 1286122 w 2284216"/>
              <a:gd name="connsiteY50" fmla="*/ 256627 h 1910434"/>
              <a:gd name="connsiteX51" fmla="*/ 1514282 w 2284216"/>
              <a:gd name="connsiteY51" fmla="*/ 4924 h 1910434"/>
              <a:gd name="connsiteX52" fmla="*/ 1492351 w 2284216"/>
              <a:gd name="connsiteY52" fmla="*/ 52 h 19104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</a:cxnLst>
            <a:rect l="l" t="t" r="r" b="b"/>
            <a:pathLst>
              <a:path w="2284216" h="1910434">
                <a:moveTo>
                  <a:pt x="1049197" y="861237"/>
                </a:moveTo>
                <a:cubicBezTo>
                  <a:pt x="864624" y="900066"/>
                  <a:pt x="680050" y="919480"/>
                  <a:pt x="495477" y="919480"/>
                </a:cubicBezTo>
                <a:cubicBezTo>
                  <a:pt x="221833" y="919480"/>
                  <a:pt x="0" y="1141313"/>
                  <a:pt x="0" y="1414957"/>
                </a:cubicBezTo>
                <a:cubicBezTo>
                  <a:pt x="0" y="1688601"/>
                  <a:pt x="221833" y="1910434"/>
                  <a:pt x="495477" y="1910434"/>
                </a:cubicBezTo>
                <a:cubicBezTo>
                  <a:pt x="769121" y="1910434"/>
                  <a:pt x="990954" y="1688601"/>
                  <a:pt x="990954" y="1414957"/>
                </a:cubicBezTo>
                <a:cubicBezTo>
                  <a:pt x="990954" y="1230384"/>
                  <a:pt x="1010368" y="1045810"/>
                  <a:pt x="1049197" y="861237"/>
                </a:cubicBezTo>
                <a:close/>
                <a:moveTo>
                  <a:pt x="1235019" y="861237"/>
                </a:moveTo>
                <a:cubicBezTo>
                  <a:pt x="1273848" y="1045810"/>
                  <a:pt x="1293262" y="1230384"/>
                  <a:pt x="1293262" y="1414957"/>
                </a:cubicBezTo>
                <a:cubicBezTo>
                  <a:pt x="1293262" y="1688601"/>
                  <a:pt x="1515095" y="1910434"/>
                  <a:pt x="1788739" y="1910434"/>
                </a:cubicBezTo>
                <a:cubicBezTo>
                  <a:pt x="2062383" y="1910434"/>
                  <a:pt x="2284216" y="1688601"/>
                  <a:pt x="2284216" y="1414957"/>
                </a:cubicBezTo>
                <a:cubicBezTo>
                  <a:pt x="2284216" y="1141313"/>
                  <a:pt x="2062383" y="919480"/>
                  <a:pt x="1788739" y="919480"/>
                </a:cubicBezTo>
                <a:cubicBezTo>
                  <a:pt x="1604166" y="919480"/>
                  <a:pt x="1419592" y="900066"/>
                  <a:pt x="1235019" y="861237"/>
                </a:cubicBezTo>
                <a:close/>
                <a:moveTo>
                  <a:pt x="1134775" y="702242"/>
                </a:moveTo>
                <a:cubicBezTo>
                  <a:pt x="1102253" y="702242"/>
                  <a:pt x="1075889" y="833117"/>
                  <a:pt x="1075889" y="994559"/>
                </a:cubicBezTo>
                <a:cubicBezTo>
                  <a:pt x="1075889" y="1156001"/>
                  <a:pt x="1102253" y="1286876"/>
                  <a:pt x="1134775" y="1286876"/>
                </a:cubicBezTo>
                <a:cubicBezTo>
                  <a:pt x="1167297" y="1286876"/>
                  <a:pt x="1193661" y="1156001"/>
                  <a:pt x="1193661" y="994559"/>
                </a:cubicBezTo>
                <a:cubicBezTo>
                  <a:pt x="1193661" y="833117"/>
                  <a:pt x="1167297" y="702242"/>
                  <a:pt x="1134775" y="702242"/>
                </a:cubicBezTo>
                <a:close/>
                <a:moveTo>
                  <a:pt x="1066803" y="633611"/>
                </a:moveTo>
                <a:cubicBezTo>
                  <a:pt x="1047502" y="633611"/>
                  <a:pt x="1031855" y="649258"/>
                  <a:pt x="1031855" y="668559"/>
                </a:cubicBezTo>
                <a:cubicBezTo>
                  <a:pt x="1031855" y="687860"/>
                  <a:pt x="1047502" y="703507"/>
                  <a:pt x="1066803" y="703507"/>
                </a:cubicBezTo>
                <a:cubicBezTo>
                  <a:pt x="1086104" y="703507"/>
                  <a:pt x="1101751" y="687860"/>
                  <a:pt x="1101751" y="668559"/>
                </a:cubicBezTo>
                <a:cubicBezTo>
                  <a:pt x="1101751" y="649258"/>
                  <a:pt x="1086104" y="633611"/>
                  <a:pt x="1066803" y="633611"/>
                </a:cubicBezTo>
                <a:close/>
                <a:moveTo>
                  <a:pt x="1202748" y="630796"/>
                </a:moveTo>
                <a:cubicBezTo>
                  <a:pt x="1183447" y="630796"/>
                  <a:pt x="1167800" y="646443"/>
                  <a:pt x="1167800" y="665744"/>
                </a:cubicBezTo>
                <a:cubicBezTo>
                  <a:pt x="1167800" y="685045"/>
                  <a:pt x="1183447" y="700692"/>
                  <a:pt x="1202748" y="700692"/>
                </a:cubicBezTo>
                <a:cubicBezTo>
                  <a:pt x="1222049" y="700692"/>
                  <a:pt x="1237696" y="685045"/>
                  <a:pt x="1237696" y="665744"/>
                </a:cubicBezTo>
                <a:cubicBezTo>
                  <a:pt x="1237696" y="646443"/>
                  <a:pt x="1222049" y="630796"/>
                  <a:pt x="1202748" y="630796"/>
                </a:cubicBezTo>
                <a:close/>
                <a:moveTo>
                  <a:pt x="521393" y="158849"/>
                </a:moveTo>
                <a:cubicBezTo>
                  <a:pt x="497130" y="160306"/>
                  <a:pt x="472652" y="164215"/>
                  <a:pt x="448259" y="170751"/>
                </a:cubicBezTo>
                <a:cubicBezTo>
                  <a:pt x="253114" y="223040"/>
                  <a:pt x="137307" y="423624"/>
                  <a:pt x="189596" y="618769"/>
                </a:cubicBezTo>
                <a:cubicBezTo>
                  <a:pt x="241885" y="813914"/>
                  <a:pt x="442469" y="929722"/>
                  <a:pt x="637614" y="877432"/>
                </a:cubicBezTo>
                <a:cubicBezTo>
                  <a:pt x="769239" y="842163"/>
                  <a:pt x="904574" y="820739"/>
                  <a:pt x="1043618" y="813161"/>
                </a:cubicBezTo>
                <a:cubicBezTo>
                  <a:pt x="980659" y="688955"/>
                  <a:pt x="931546" y="561040"/>
                  <a:pt x="896277" y="429414"/>
                </a:cubicBezTo>
                <a:cubicBezTo>
                  <a:pt x="850524" y="258662"/>
                  <a:pt x="691233" y="148654"/>
                  <a:pt x="521393" y="158849"/>
                </a:cubicBezTo>
                <a:close/>
                <a:moveTo>
                  <a:pt x="1762823" y="158849"/>
                </a:moveTo>
                <a:cubicBezTo>
                  <a:pt x="1592983" y="148654"/>
                  <a:pt x="1433692" y="258662"/>
                  <a:pt x="1387939" y="429414"/>
                </a:cubicBezTo>
                <a:cubicBezTo>
                  <a:pt x="1352670" y="561040"/>
                  <a:pt x="1303557" y="688955"/>
                  <a:pt x="1240598" y="813161"/>
                </a:cubicBezTo>
                <a:cubicBezTo>
                  <a:pt x="1379642" y="820739"/>
                  <a:pt x="1514977" y="842163"/>
                  <a:pt x="1646602" y="877432"/>
                </a:cubicBezTo>
                <a:cubicBezTo>
                  <a:pt x="1841747" y="929722"/>
                  <a:pt x="2042331" y="813914"/>
                  <a:pt x="2094620" y="618769"/>
                </a:cubicBezTo>
                <a:cubicBezTo>
                  <a:pt x="2146909" y="423624"/>
                  <a:pt x="2031102" y="223040"/>
                  <a:pt x="1835957" y="170751"/>
                </a:cubicBezTo>
                <a:cubicBezTo>
                  <a:pt x="1811564" y="164215"/>
                  <a:pt x="1787086" y="160306"/>
                  <a:pt x="1762823" y="158849"/>
                </a:cubicBezTo>
                <a:close/>
                <a:moveTo>
                  <a:pt x="767538" y="52"/>
                </a:moveTo>
                <a:cubicBezTo>
                  <a:pt x="759332" y="-318"/>
                  <a:pt x="751964" y="1254"/>
                  <a:pt x="745607" y="4924"/>
                </a:cubicBezTo>
                <a:cubicBezTo>
                  <a:pt x="810483" y="30585"/>
                  <a:pt x="900762" y="130178"/>
                  <a:pt x="973767" y="256627"/>
                </a:cubicBezTo>
                <a:cubicBezTo>
                  <a:pt x="1046773" y="383076"/>
                  <a:pt x="1087884" y="511055"/>
                  <a:pt x="1077668" y="580071"/>
                </a:cubicBezTo>
                <a:cubicBezTo>
                  <a:pt x="1128524" y="550709"/>
                  <a:pt x="1095418" y="398154"/>
                  <a:pt x="1003722" y="239332"/>
                </a:cubicBezTo>
                <a:cubicBezTo>
                  <a:pt x="923488" y="100363"/>
                  <a:pt x="824981" y="2641"/>
                  <a:pt x="767538" y="52"/>
                </a:cubicBezTo>
                <a:close/>
                <a:moveTo>
                  <a:pt x="1492351" y="52"/>
                </a:moveTo>
                <a:cubicBezTo>
                  <a:pt x="1434909" y="2641"/>
                  <a:pt x="1336402" y="100363"/>
                  <a:pt x="1256168" y="239332"/>
                </a:cubicBezTo>
                <a:cubicBezTo>
                  <a:pt x="1164472" y="398154"/>
                  <a:pt x="1131365" y="550709"/>
                  <a:pt x="1182221" y="580071"/>
                </a:cubicBezTo>
                <a:cubicBezTo>
                  <a:pt x="1172005" y="511055"/>
                  <a:pt x="1213117" y="383076"/>
                  <a:pt x="1286122" y="256627"/>
                </a:cubicBezTo>
                <a:cubicBezTo>
                  <a:pt x="1359128" y="130178"/>
                  <a:pt x="1449406" y="30585"/>
                  <a:pt x="1514282" y="4924"/>
                </a:cubicBezTo>
                <a:cubicBezTo>
                  <a:pt x="1507925" y="1254"/>
                  <a:pt x="1500557" y="-318"/>
                  <a:pt x="1492351" y="5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183" name="フリーフォーム: 図形 182">
            <a:extLst>
              <a:ext uri="{FF2B5EF4-FFF2-40B4-BE49-F238E27FC236}">
                <a16:creationId xmlns:a16="http://schemas.microsoft.com/office/drawing/2014/main" id="{C57020A1-D7E0-20EC-ADD3-7FF3F4876E5E}"/>
              </a:ext>
            </a:extLst>
          </p:cNvPr>
          <p:cNvSpPr/>
          <p:nvPr/>
        </p:nvSpPr>
        <p:spPr>
          <a:xfrm>
            <a:off x="6779704" y="1208314"/>
            <a:ext cx="2348200" cy="2078492"/>
          </a:xfrm>
          <a:custGeom>
            <a:avLst/>
            <a:gdLst>
              <a:gd name="connsiteX0" fmla="*/ 1284847 w 2348200"/>
              <a:gd name="connsiteY0" fmla="*/ 820841 h 2078492"/>
              <a:gd name="connsiteX1" fmla="*/ 2151427 w 2348200"/>
              <a:gd name="connsiteY1" fmla="*/ 820841 h 2078492"/>
              <a:gd name="connsiteX2" fmla="*/ 2192264 w 2348200"/>
              <a:gd name="connsiteY2" fmla="*/ 867403 h 2078492"/>
              <a:gd name="connsiteX3" fmla="*/ 1337933 w 2348200"/>
              <a:gd name="connsiteY3" fmla="*/ 985999 h 2078492"/>
              <a:gd name="connsiteX4" fmla="*/ 196774 w 2348200"/>
              <a:gd name="connsiteY4" fmla="*/ 820841 h 2078492"/>
              <a:gd name="connsiteX5" fmla="*/ 1063354 w 2348200"/>
              <a:gd name="connsiteY5" fmla="*/ 820841 h 2078492"/>
              <a:gd name="connsiteX6" fmla="*/ 1010268 w 2348200"/>
              <a:gd name="connsiteY6" fmla="*/ 985999 h 2078492"/>
              <a:gd name="connsiteX7" fmla="*/ 155937 w 2348200"/>
              <a:gd name="connsiteY7" fmla="*/ 867403 h 2078492"/>
              <a:gd name="connsiteX8" fmla="*/ 1178173 w 2348200"/>
              <a:gd name="connsiteY8" fmla="*/ 767485 h 2078492"/>
              <a:gd name="connsiteX9" fmla="*/ 1233966 w 2348200"/>
              <a:gd name="connsiteY9" fmla="*/ 823278 h 2078492"/>
              <a:gd name="connsiteX10" fmla="*/ 1233965 w 2348200"/>
              <a:gd name="connsiteY10" fmla="*/ 1289901 h 2078492"/>
              <a:gd name="connsiteX11" fmla="*/ 1178172 w 2348200"/>
              <a:gd name="connsiteY11" fmla="*/ 1345694 h 2078492"/>
              <a:gd name="connsiteX12" fmla="*/ 1178173 w 2348200"/>
              <a:gd name="connsiteY12" fmla="*/ 1345693 h 2078492"/>
              <a:gd name="connsiteX13" fmla="*/ 1122380 w 2348200"/>
              <a:gd name="connsiteY13" fmla="*/ 1289900 h 2078492"/>
              <a:gd name="connsiteX14" fmla="*/ 1122380 w 2348200"/>
              <a:gd name="connsiteY14" fmla="*/ 823278 h 2078492"/>
              <a:gd name="connsiteX15" fmla="*/ 1178173 w 2348200"/>
              <a:gd name="connsiteY15" fmla="*/ 767485 h 2078492"/>
              <a:gd name="connsiteX16" fmla="*/ 1266716 w 2348200"/>
              <a:gd name="connsiteY16" fmla="*/ 622365 h 2078492"/>
              <a:gd name="connsiteX17" fmla="*/ 1302773 w 2348200"/>
              <a:gd name="connsiteY17" fmla="*/ 658422 h 2078492"/>
              <a:gd name="connsiteX18" fmla="*/ 1266716 w 2348200"/>
              <a:gd name="connsiteY18" fmla="*/ 694479 h 2078492"/>
              <a:gd name="connsiteX19" fmla="*/ 1230659 w 2348200"/>
              <a:gd name="connsiteY19" fmla="*/ 658422 h 2078492"/>
              <a:gd name="connsiteX20" fmla="*/ 1266716 w 2348200"/>
              <a:gd name="connsiteY20" fmla="*/ 622365 h 2078492"/>
              <a:gd name="connsiteX21" fmla="*/ 1088395 w 2348200"/>
              <a:gd name="connsiteY21" fmla="*/ 622365 h 2078492"/>
              <a:gd name="connsiteX22" fmla="*/ 1124452 w 2348200"/>
              <a:gd name="connsiteY22" fmla="*/ 658422 h 2078492"/>
              <a:gd name="connsiteX23" fmla="*/ 1088395 w 2348200"/>
              <a:gd name="connsiteY23" fmla="*/ 694479 h 2078492"/>
              <a:gd name="connsiteX24" fmla="*/ 1052338 w 2348200"/>
              <a:gd name="connsiteY24" fmla="*/ 658422 h 2078492"/>
              <a:gd name="connsiteX25" fmla="*/ 1088395 w 2348200"/>
              <a:gd name="connsiteY25" fmla="*/ 622365 h 2078492"/>
              <a:gd name="connsiteX26" fmla="*/ 2054407 w 2348200"/>
              <a:gd name="connsiteY26" fmla="*/ 147220 h 2078492"/>
              <a:gd name="connsiteX27" fmla="*/ 2192267 w 2348200"/>
              <a:gd name="connsiteY27" fmla="*/ 744517 h 2078492"/>
              <a:gd name="connsiteX28" fmla="*/ 2151434 w 2348200"/>
              <a:gd name="connsiteY28" fmla="*/ 767484 h 2078492"/>
              <a:gd name="connsiteX29" fmla="*/ 1284852 w 2348200"/>
              <a:gd name="connsiteY29" fmla="*/ 767484 h 2078492"/>
              <a:gd name="connsiteX30" fmla="*/ 1337937 w 2348200"/>
              <a:gd name="connsiteY30" fmla="*/ 686013 h 2078492"/>
              <a:gd name="connsiteX31" fmla="*/ 2054407 w 2348200"/>
              <a:gd name="connsiteY31" fmla="*/ 147220 h 2078492"/>
              <a:gd name="connsiteX32" fmla="*/ 293794 w 2348200"/>
              <a:gd name="connsiteY32" fmla="*/ 147220 h 2078492"/>
              <a:gd name="connsiteX33" fmla="*/ 1010264 w 2348200"/>
              <a:gd name="connsiteY33" fmla="*/ 686013 h 2078492"/>
              <a:gd name="connsiteX34" fmla="*/ 1063349 w 2348200"/>
              <a:gd name="connsiteY34" fmla="*/ 767484 h 2078492"/>
              <a:gd name="connsiteX35" fmla="*/ 196767 w 2348200"/>
              <a:gd name="connsiteY35" fmla="*/ 767484 h 2078492"/>
              <a:gd name="connsiteX36" fmla="*/ 155933 w 2348200"/>
              <a:gd name="connsiteY36" fmla="*/ 744517 h 2078492"/>
              <a:gd name="connsiteX37" fmla="*/ 293794 w 2348200"/>
              <a:gd name="connsiteY37" fmla="*/ 147220 h 2078492"/>
              <a:gd name="connsiteX38" fmla="*/ 1534909 w 2348200"/>
              <a:gd name="connsiteY38" fmla="*/ 52 h 2078492"/>
              <a:gd name="connsiteX39" fmla="*/ 1556564 w 2348200"/>
              <a:gd name="connsiteY39" fmla="*/ 4862 h 2078492"/>
              <a:gd name="connsiteX40" fmla="*/ 1331278 w 2348200"/>
              <a:gd name="connsiteY40" fmla="*/ 253396 h 2078492"/>
              <a:gd name="connsiteX41" fmla="*/ 1228684 w 2348200"/>
              <a:gd name="connsiteY41" fmla="*/ 572767 h 2078492"/>
              <a:gd name="connsiteX42" fmla="*/ 1301699 w 2348200"/>
              <a:gd name="connsiteY42" fmla="*/ 236319 h 2078492"/>
              <a:gd name="connsiteX43" fmla="*/ 1534909 w 2348200"/>
              <a:gd name="connsiteY43" fmla="*/ 52 h 2078492"/>
              <a:gd name="connsiteX44" fmla="*/ 800760 w 2348200"/>
              <a:gd name="connsiteY44" fmla="*/ 52 h 2078492"/>
              <a:gd name="connsiteX45" fmla="*/ 1033970 w 2348200"/>
              <a:gd name="connsiteY45" fmla="*/ 236319 h 2078492"/>
              <a:gd name="connsiteX46" fmla="*/ 1106985 w 2348200"/>
              <a:gd name="connsiteY46" fmla="*/ 572767 h 2078492"/>
              <a:gd name="connsiteX47" fmla="*/ 1004391 w 2348200"/>
              <a:gd name="connsiteY47" fmla="*/ 253396 h 2078492"/>
              <a:gd name="connsiteX48" fmla="*/ 779105 w 2348200"/>
              <a:gd name="connsiteY48" fmla="*/ 4862 h 2078492"/>
              <a:gd name="connsiteX49" fmla="*/ 800760 w 2348200"/>
              <a:gd name="connsiteY49" fmla="*/ 52 h 20784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</a:cxnLst>
            <a:rect l="l" t="t" r="r" b="b"/>
            <a:pathLst>
              <a:path w="2348200" h="2078492">
                <a:moveTo>
                  <a:pt x="1284847" y="820841"/>
                </a:moveTo>
                <a:lnTo>
                  <a:pt x="2151427" y="820841"/>
                </a:lnTo>
                <a:lnTo>
                  <a:pt x="2192264" y="867403"/>
                </a:lnTo>
                <a:cubicBezTo>
                  <a:pt x="2632580" y="1524676"/>
                  <a:pt x="2074717" y="3162969"/>
                  <a:pt x="1337933" y="985999"/>
                </a:cubicBezTo>
                <a:close/>
                <a:moveTo>
                  <a:pt x="196774" y="820841"/>
                </a:moveTo>
                <a:lnTo>
                  <a:pt x="1063354" y="820841"/>
                </a:lnTo>
                <a:lnTo>
                  <a:pt x="1010268" y="985999"/>
                </a:lnTo>
                <a:cubicBezTo>
                  <a:pt x="273484" y="3162969"/>
                  <a:pt x="-284379" y="1524676"/>
                  <a:pt x="155937" y="867403"/>
                </a:cubicBezTo>
                <a:close/>
                <a:moveTo>
                  <a:pt x="1178173" y="767485"/>
                </a:moveTo>
                <a:cubicBezTo>
                  <a:pt x="1208987" y="767485"/>
                  <a:pt x="1233966" y="792464"/>
                  <a:pt x="1233966" y="823278"/>
                </a:cubicBezTo>
                <a:cubicBezTo>
                  <a:pt x="1233966" y="978819"/>
                  <a:pt x="1233965" y="1134360"/>
                  <a:pt x="1233965" y="1289901"/>
                </a:cubicBezTo>
                <a:cubicBezTo>
                  <a:pt x="1233965" y="1320715"/>
                  <a:pt x="1208986" y="1345694"/>
                  <a:pt x="1178172" y="1345694"/>
                </a:cubicBezTo>
                <a:lnTo>
                  <a:pt x="1178173" y="1345693"/>
                </a:lnTo>
                <a:cubicBezTo>
                  <a:pt x="1147359" y="1345693"/>
                  <a:pt x="1122380" y="1320714"/>
                  <a:pt x="1122380" y="1289900"/>
                </a:cubicBezTo>
                <a:lnTo>
                  <a:pt x="1122380" y="823278"/>
                </a:lnTo>
                <a:cubicBezTo>
                  <a:pt x="1122380" y="792464"/>
                  <a:pt x="1147359" y="767485"/>
                  <a:pt x="1178173" y="767485"/>
                </a:cubicBezTo>
                <a:close/>
                <a:moveTo>
                  <a:pt x="1266716" y="622365"/>
                </a:moveTo>
                <a:cubicBezTo>
                  <a:pt x="1286630" y="622365"/>
                  <a:pt x="1302773" y="638508"/>
                  <a:pt x="1302773" y="658422"/>
                </a:cubicBezTo>
                <a:cubicBezTo>
                  <a:pt x="1302773" y="678336"/>
                  <a:pt x="1286630" y="694479"/>
                  <a:pt x="1266716" y="694479"/>
                </a:cubicBezTo>
                <a:cubicBezTo>
                  <a:pt x="1246802" y="694479"/>
                  <a:pt x="1230659" y="678336"/>
                  <a:pt x="1230659" y="658422"/>
                </a:cubicBezTo>
                <a:cubicBezTo>
                  <a:pt x="1230659" y="638508"/>
                  <a:pt x="1246802" y="622365"/>
                  <a:pt x="1266716" y="622365"/>
                </a:cubicBezTo>
                <a:close/>
                <a:moveTo>
                  <a:pt x="1088395" y="622365"/>
                </a:moveTo>
                <a:cubicBezTo>
                  <a:pt x="1108309" y="622365"/>
                  <a:pt x="1124452" y="638508"/>
                  <a:pt x="1124452" y="658422"/>
                </a:cubicBezTo>
                <a:cubicBezTo>
                  <a:pt x="1124452" y="678336"/>
                  <a:pt x="1108309" y="694479"/>
                  <a:pt x="1088395" y="694479"/>
                </a:cubicBezTo>
                <a:cubicBezTo>
                  <a:pt x="1068481" y="694479"/>
                  <a:pt x="1052338" y="678336"/>
                  <a:pt x="1052338" y="658422"/>
                </a:cubicBezTo>
                <a:cubicBezTo>
                  <a:pt x="1052338" y="638508"/>
                  <a:pt x="1068481" y="622365"/>
                  <a:pt x="1088395" y="622365"/>
                </a:cubicBezTo>
                <a:close/>
                <a:moveTo>
                  <a:pt x="2054407" y="147220"/>
                </a:moveTo>
                <a:cubicBezTo>
                  <a:pt x="2354312" y="155580"/>
                  <a:pt x="2465567" y="543269"/>
                  <a:pt x="2192267" y="744517"/>
                </a:cubicBezTo>
                <a:lnTo>
                  <a:pt x="2151434" y="767484"/>
                </a:lnTo>
                <a:lnTo>
                  <a:pt x="1284852" y="767484"/>
                </a:lnTo>
                <a:lnTo>
                  <a:pt x="1337937" y="686013"/>
                </a:lnTo>
                <a:cubicBezTo>
                  <a:pt x="1617405" y="278669"/>
                  <a:pt x="1871132" y="142114"/>
                  <a:pt x="2054407" y="147220"/>
                </a:cubicBezTo>
                <a:close/>
                <a:moveTo>
                  <a:pt x="293794" y="147220"/>
                </a:moveTo>
                <a:cubicBezTo>
                  <a:pt x="477069" y="142114"/>
                  <a:pt x="730796" y="278669"/>
                  <a:pt x="1010264" y="686013"/>
                </a:cubicBezTo>
                <a:lnTo>
                  <a:pt x="1063349" y="767484"/>
                </a:lnTo>
                <a:lnTo>
                  <a:pt x="196767" y="767484"/>
                </a:lnTo>
                <a:lnTo>
                  <a:pt x="155933" y="744517"/>
                </a:lnTo>
                <a:cubicBezTo>
                  <a:pt x="-117367" y="543269"/>
                  <a:pt x="-6112" y="155580"/>
                  <a:pt x="293794" y="147220"/>
                </a:cubicBezTo>
                <a:close/>
                <a:moveTo>
                  <a:pt x="1534909" y="52"/>
                </a:moveTo>
                <a:cubicBezTo>
                  <a:pt x="1543012" y="-314"/>
                  <a:pt x="1550287" y="1238"/>
                  <a:pt x="1556564" y="4862"/>
                </a:cubicBezTo>
                <a:cubicBezTo>
                  <a:pt x="1492505" y="30200"/>
                  <a:pt x="1403364" y="128539"/>
                  <a:pt x="1331278" y="253396"/>
                </a:cubicBezTo>
                <a:cubicBezTo>
                  <a:pt x="1259191" y="378254"/>
                  <a:pt x="1218598" y="504621"/>
                  <a:pt x="1228684" y="572767"/>
                </a:cubicBezTo>
                <a:cubicBezTo>
                  <a:pt x="1178468" y="543775"/>
                  <a:pt x="1211158" y="393142"/>
                  <a:pt x="1301699" y="236319"/>
                </a:cubicBezTo>
                <a:cubicBezTo>
                  <a:pt x="1380923" y="99100"/>
                  <a:pt x="1478189" y="2608"/>
                  <a:pt x="1534909" y="52"/>
                </a:cubicBezTo>
                <a:close/>
                <a:moveTo>
                  <a:pt x="800760" y="52"/>
                </a:moveTo>
                <a:cubicBezTo>
                  <a:pt x="857480" y="2608"/>
                  <a:pt x="954746" y="99100"/>
                  <a:pt x="1033970" y="236319"/>
                </a:cubicBezTo>
                <a:cubicBezTo>
                  <a:pt x="1124512" y="393142"/>
                  <a:pt x="1157202" y="543775"/>
                  <a:pt x="1106985" y="572767"/>
                </a:cubicBezTo>
                <a:cubicBezTo>
                  <a:pt x="1117071" y="504621"/>
                  <a:pt x="1076478" y="378254"/>
                  <a:pt x="1004391" y="253396"/>
                </a:cubicBezTo>
                <a:cubicBezTo>
                  <a:pt x="932305" y="128539"/>
                  <a:pt x="843164" y="30200"/>
                  <a:pt x="779105" y="4862"/>
                </a:cubicBezTo>
                <a:cubicBezTo>
                  <a:pt x="785382" y="1238"/>
                  <a:pt x="792657" y="-314"/>
                  <a:pt x="800760" y="52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185" name="フリーフォーム: 図形 184">
            <a:extLst>
              <a:ext uri="{FF2B5EF4-FFF2-40B4-BE49-F238E27FC236}">
                <a16:creationId xmlns:a16="http://schemas.microsoft.com/office/drawing/2014/main" id="{E40A74A6-AEAB-7762-0BD8-6F0411925C76}"/>
              </a:ext>
            </a:extLst>
          </p:cNvPr>
          <p:cNvSpPr/>
          <p:nvPr/>
        </p:nvSpPr>
        <p:spPr>
          <a:xfrm>
            <a:off x="936056" y="4131595"/>
            <a:ext cx="2266583" cy="2025650"/>
          </a:xfrm>
          <a:custGeom>
            <a:avLst/>
            <a:gdLst>
              <a:gd name="connsiteX0" fmla="*/ 1245588 w 2266583"/>
              <a:gd name="connsiteY0" fmla="*/ 730249 h 2025650"/>
              <a:gd name="connsiteX1" fmla="*/ 1967743 w 2266583"/>
              <a:gd name="connsiteY1" fmla="*/ 730249 h 2025650"/>
              <a:gd name="connsiteX2" fmla="*/ 2266583 w 2266583"/>
              <a:gd name="connsiteY2" fmla="*/ 2025650 h 2025650"/>
              <a:gd name="connsiteX3" fmla="*/ 298840 w 2266583"/>
              <a:gd name="connsiteY3" fmla="*/ 730249 h 2025650"/>
              <a:gd name="connsiteX4" fmla="*/ 1020995 w 2266583"/>
              <a:gd name="connsiteY4" fmla="*/ 730249 h 2025650"/>
              <a:gd name="connsiteX5" fmla="*/ 0 w 2266583"/>
              <a:gd name="connsiteY5" fmla="*/ 2025650 h 2025650"/>
              <a:gd name="connsiteX6" fmla="*/ 1139848 w 2266583"/>
              <a:gd name="connsiteY6" fmla="*/ 634908 h 2025650"/>
              <a:gd name="connsiteX7" fmla="*/ 1187652 w 2266583"/>
              <a:gd name="connsiteY7" fmla="*/ 682712 h 2025650"/>
              <a:gd name="connsiteX8" fmla="*/ 1187652 w 2266583"/>
              <a:gd name="connsiteY8" fmla="*/ 1082523 h 2025650"/>
              <a:gd name="connsiteX9" fmla="*/ 1139848 w 2266583"/>
              <a:gd name="connsiteY9" fmla="*/ 1130327 h 2025650"/>
              <a:gd name="connsiteX10" fmla="*/ 1092044 w 2266583"/>
              <a:gd name="connsiteY10" fmla="*/ 1082523 h 2025650"/>
              <a:gd name="connsiteX11" fmla="*/ 1092044 w 2266583"/>
              <a:gd name="connsiteY11" fmla="*/ 682712 h 2025650"/>
              <a:gd name="connsiteX12" fmla="*/ 1139848 w 2266583"/>
              <a:gd name="connsiteY12" fmla="*/ 634908 h 2025650"/>
              <a:gd name="connsiteX13" fmla="*/ 1235076 w 2266583"/>
              <a:gd name="connsiteY13" fmla="*/ 522399 h 2025650"/>
              <a:gd name="connsiteX14" fmla="*/ 1277828 w 2266583"/>
              <a:gd name="connsiteY14" fmla="*/ 565151 h 2025650"/>
              <a:gd name="connsiteX15" fmla="*/ 1235076 w 2266583"/>
              <a:gd name="connsiteY15" fmla="*/ 607903 h 2025650"/>
              <a:gd name="connsiteX16" fmla="*/ 1192324 w 2266583"/>
              <a:gd name="connsiteY16" fmla="*/ 565151 h 2025650"/>
              <a:gd name="connsiteX17" fmla="*/ 1235076 w 2266583"/>
              <a:gd name="connsiteY17" fmla="*/ 522399 h 2025650"/>
              <a:gd name="connsiteX18" fmla="*/ 1031081 w 2266583"/>
              <a:gd name="connsiteY18" fmla="*/ 522399 h 2025650"/>
              <a:gd name="connsiteX19" fmla="*/ 1073833 w 2266583"/>
              <a:gd name="connsiteY19" fmla="*/ 565151 h 2025650"/>
              <a:gd name="connsiteX20" fmla="*/ 1031081 w 2266583"/>
              <a:gd name="connsiteY20" fmla="*/ 607903 h 2025650"/>
              <a:gd name="connsiteX21" fmla="*/ 988329 w 2266583"/>
              <a:gd name="connsiteY21" fmla="*/ 565151 h 2025650"/>
              <a:gd name="connsiteX22" fmla="*/ 1031081 w 2266583"/>
              <a:gd name="connsiteY22" fmla="*/ 522399 h 2025650"/>
              <a:gd name="connsiteX23" fmla="*/ 731178 w 2266583"/>
              <a:gd name="connsiteY23" fmla="*/ 94832 h 2025650"/>
              <a:gd name="connsiteX24" fmla="*/ 953068 w 2266583"/>
              <a:gd name="connsiteY24" fmla="*/ 239021 h 2025650"/>
              <a:gd name="connsiteX25" fmla="*/ 1088108 w 2266583"/>
              <a:gd name="connsiteY25" fmla="*/ 501281 h 2025650"/>
              <a:gd name="connsiteX26" fmla="*/ 1088107 w 2266583"/>
              <a:gd name="connsiteY26" fmla="*/ 501280 h 2025650"/>
              <a:gd name="connsiteX27" fmla="*/ 932375 w 2266583"/>
              <a:gd name="connsiteY27" fmla="*/ 259712 h 2025650"/>
              <a:gd name="connsiteX28" fmla="*/ 690807 w 2266583"/>
              <a:gd name="connsiteY28" fmla="*/ 103981 h 2025650"/>
              <a:gd name="connsiteX29" fmla="*/ 731178 w 2266583"/>
              <a:gd name="connsiteY29" fmla="*/ 94832 h 2025650"/>
              <a:gd name="connsiteX30" fmla="*/ 1544490 w 2266583"/>
              <a:gd name="connsiteY30" fmla="*/ 94831 h 2025650"/>
              <a:gd name="connsiteX31" fmla="*/ 1584861 w 2266583"/>
              <a:gd name="connsiteY31" fmla="*/ 103980 h 2025650"/>
              <a:gd name="connsiteX32" fmla="*/ 1343293 w 2266583"/>
              <a:gd name="connsiteY32" fmla="*/ 259711 h 2025650"/>
              <a:gd name="connsiteX33" fmla="*/ 1187561 w 2266583"/>
              <a:gd name="connsiteY33" fmla="*/ 501279 h 2025650"/>
              <a:gd name="connsiteX34" fmla="*/ 1187560 w 2266583"/>
              <a:gd name="connsiteY34" fmla="*/ 501280 h 2025650"/>
              <a:gd name="connsiteX35" fmla="*/ 1322601 w 2266583"/>
              <a:gd name="connsiteY35" fmla="*/ 239020 h 2025650"/>
              <a:gd name="connsiteX36" fmla="*/ 1544490 w 2266583"/>
              <a:gd name="connsiteY36" fmla="*/ 94831 h 2025650"/>
              <a:gd name="connsiteX37" fmla="*/ 2266583 w 2266583"/>
              <a:gd name="connsiteY37" fmla="*/ 0 h 2025650"/>
              <a:gd name="connsiteX38" fmla="*/ 1967743 w 2266583"/>
              <a:gd name="connsiteY38" fmla="*/ 682625 h 2025650"/>
              <a:gd name="connsiteX39" fmla="*/ 1245588 w 2266583"/>
              <a:gd name="connsiteY39" fmla="*/ 682625 h 2025650"/>
              <a:gd name="connsiteX40" fmla="*/ 0 w 2266583"/>
              <a:gd name="connsiteY40" fmla="*/ 0 h 2025650"/>
              <a:gd name="connsiteX41" fmla="*/ 1020995 w 2266583"/>
              <a:gd name="connsiteY41" fmla="*/ 682625 h 2025650"/>
              <a:gd name="connsiteX42" fmla="*/ 298840 w 2266583"/>
              <a:gd name="connsiteY42" fmla="*/ 682625 h 2025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</a:cxnLst>
            <a:rect l="l" t="t" r="r" b="b"/>
            <a:pathLst>
              <a:path w="2266583" h="2025650">
                <a:moveTo>
                  <a:pt x="1245588" y="730249"/>
                </a:moveTo>
                <a:lnTo>
                  <a:pt x="1967743" y="730249"/>
                </a:lnTo>
                <a:lnTo>
                  <a:pt x="2266583" y="2025650"/>
                </a:lnTo>
                <a:close/>
                <a:moveTo>
                  <a:pt x="298840" y="730249"/>
                </a:moveTo>
                <a:lnTo>
                  <a:pt x="1020995" y="730249"/>
                </a:lnTo>
                <a:lnTo>
                  <a:pt x="0" y="2025650"/>
                </a:lnTo>
                <a:close/>
                <a:moveTo>
                  <a:pt x="1139848" y="634908"/>
                </a:moveTo>
                <a:cubicBezTo>
                  <a:pt x="1166249" y="634908"/>
                  <a:pt x="1187652" y="656311"/>
                  <a:pt x="1187652" y="682712"/>
                </a:cubicBezTo>
                <a:lnTo>
                  <a:pt x="1187652" y="1082523"/>
                </a:lnTo>
                <a:cubicBezTo>
                  <a:pt x="1187652" y="1108924"/>
                  <a:pt x="1166249" y="1130327"/>
                  <a:pt x="1139848" y="1130327"/>
                </a:cubicBezTo>
                <a:cubicBezTo>
                  <a:pt x="1113447" y="1130327"/>
                  <a:pt x="1092044" y="1108924"/>
                  <a:pt x="1092044" y="1082523"/>
                </a:cubicBezTo>
                <a:lnTo>
                  <a:pt x="1092044" y="682712"/>
                </a:lnTo>
                <a:cubicBezTo>
                  <a:pt x="1092044" y="656311"/>
                  <a:pt x="1113447" y="634908"/>
                  <a:pt x="1139848" y="634908"/>
                </a:cubicBezTo>
                <a:close/>
                <a:moveTo>
                  <a:pt x="1235076" y="522399"/>
                </a:moveTo>
                <a:cubicBezTo>
                  <a:pt x="1258687" y="522399"/>
                  <a:pt x="1277828" y="541540"/>
                  <a:pt x="1277828" y="565151"/>
                </a:cubicBezTo>
                <a:cubicBezTo>
                  <a:pt x="1277828" y="588762"/>
                  <a:pt x="1258687" y="607903"/>
                  <a:pt x="1235076" y="607903"/>
                </a:cubicBezTo>
                <a:cubicBezTo>
                  <a:pt x="1211465" y="607903"/>
                  <a:pt x="1192324" y="588762"/>
                  <a:pt x="1192324" y="565151"/>
                </a:cubicBezTo>
                <a:cubicBezTo>
                  <a:pt x="1192324" y="541540"/>
                  <a:pt x="1211465" y="522399"/>
                  <a:pt x="1235076" y="522399"/>
                </a:cubicBezTo>
                <a:close/>
                <a:moveTo>
                  <a:pt x="1031081" y="522399"/>
                </a:moveTo>
                <a:cubicBezTo>
                  <a:pt x="1054692" y="522399"/>
                  <a:pt x="1073833" y="541540"/>
                  <a:pt x="1073833" y="565151"/>
                </a:cubicBezTo>
                <a:cubicBezTo>
                  <a:pt x="1073833" y="588762"/>
                  <a:pt x="1054692" y="607903"/>
                  <a:pt x="1031081" y="607903"/>
                </a:cubicBezTo>
                <a:cubicBezTo>
                  <a:pt x="1007470" y="607903"/>
                  <a:pt x="988329" y="588762"/>
                  <a:pt x="988329" y="565151"/>
                </a:cubicBezTo>
                <a:cubicBezTo>
                  <a:pt x="988329" y="541540"/>
                  <a:pt x="1007470" y="522399"/>
                  <a:pt x="1031081" y="522399"/>
                </a:cubicBezTo>
                <a:close/>
                <a:moveTo>
                  <a:pt x="731178" y="94832"/>
                </a:moveTo>
                <a:cubicBezTo>
                  <a:pt x="784165" y="102158"/>
                  <a:pt x="870784" y="156737"/>
                  <a:pt x="953068" y="239021"/>
                </a:cubicBezTo>
                <a:cubicBezTo>
                  <a:pt x="1062779" y="348733"/>
                  <a:pt x="1123239" y="466151"/>
                  <a:pt x="1088108" y="501281"/>
                </a:cubicBezTo>
                <a:lnTo>
                  <a:pt x="1088107" y="501280"/>
                </a:lnTo>
                <a:cubicBezTo>
                  <a:pt x="1081343" y="442644"/>
                  <a:pt x="1019724" y="347061"/>
                  <a:pt x="932375" y="259712"/>
                </a:cubicBezTo>
                <a:cubicBezTo>
                  <a:pt x="845027" y="172364"/>
                  <a:pt x="749443" y="110745"/>
                  <a:pt x="690807" y="103981"/>
                </a:cubicBezTo>
                <a:cubicBezTo>
                  <a:pt x="699590" y="95198"/>
                  <a:pt x="713516" y="92390"/>
                  <a:pt x="731178" y="94832"/>
                </a:cubicBezTo>
                <a:close/>
                <a:moveTo>
                  <a:pt x="1544490" y="94831"/>
                </a:moveTo>
                <a:cubicBezTo>
                  <a:pt x="1562153" y="92389"/>
                  <a:pt x="1576078" y="95197"/>
                  <a:pt x="1584861" y="103980"/>
                </a:cubicBezTo>
                <a:cubicBezTo>
                  <a:pt x="1526225" y="110744"/>
                  <a:pt x="1430641" y="172363"/>
                  <a:pt x="1343293" y="259711"/>
                </a:cubicBezTo>
                <a:cubicBezTo>
                  <a:pt x="1255944" y="347060"/>
                  <a:pt x="1194325" y="442643"/>
                  <a:pt x="1187561" y="501279"/>
                </a:cubicBezTo>
                <a:lnTo>
                  <a:pt x="1187560" y="501280"/>
                </a:lnTo>
                <a:cubicBezTo>
                  <a:pt x="1152430" y="466150"/>
                  <a:pt x="1212889" y="348732"/>
                  <a:pt x="1322601" y="239020"/>
                </a:cubicBezTo>
                <a:cubicBezTo>
                  <a:pt x="1404884" y="156736"/>
                  <a:pt x="1491503" y="102157"/>
                  <a:pt x="1544490" y="94831"/>
                </a:cubicBezTo>
                <a:close/>
                <a:moveTo>
                  <a:pt x="2266583" y="0"/>
                </a:moveTo>
                <a:lnTo>
                  <a:pt x="1967743" y="682625"/>
                </a:lnTo>
                <a:lnTo>
                  <a:pt x="1245588" y="682625"/>
                </a:lnTo>
                <a:close/>
                <a:moveTo>
                  <a:pt x="0" y="0"/>
                </a:moveTo>
                <a:lnTo>
                  <a:pt x="1020995" y="682625"/>
                </a:lnTo>
                <a:lnTo>
                  <a:pt x="298840" y="682625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33" name="フリーフォーム: 図形 832">
            <a:extLst>
              <a:ext uri="{FF2B5EF4-FFF2-40B4-BE49-F238E27FC236}">
                <a16:creationId xmlns:a16="http://schemas.microsoft.com/office/drawing/2014/main" id="{E719C4EF-E80F-8810-1EF3-E3C259578A20}"/>
              </a:ext>
            </a:extLst>
          </p:cNvPr>
          <p:cNvSpPr/>
          <p:nvPr/>
        </p:nvSpPr>
        <p:spPr>
          <a:xfrm>
            <a:off x="6800630" y="4134516"/>
            <a:ext cx="2353967" cy="1892927"/>
          </a:xfrm>
          <a:custGeom>
            <a:avLst/>
            <a:gdLst>
              <a:gd name="connsiteX0" fmla="*/ 1050549 w 2353967"/>
              <a:gd name="connsiteY0" fmla="*/ 912159 h 1892927"/>
              <a:gd name="connsiteX1" fmla="*/ 710562 w 2353967"/>
              <a:gd name="connsiteY1" fmla="*/ 1882499 h 1892927"/>
              <a:gd name="connsiteX2" fmla="*/ 80207 w 2353967"/>
              <a:gd name="connsiteY2" fmla="*/ 1252144 h 1892927"/>
              <a:gd name="connsiteX3" fmla="*/ 1050549 w 2353967"/>
              <a:gd name="connsiteY3" fmla="*/ 912159 h 1892927"/>
              <a:gd name="connsiteX4" fmla="*/ 1303418 w 2353967"/>
              <a:gd name="connsiteY4" fmla="*/ 912158 h 1892927"/>
              <a:gd name="connsiteX5" fmla="*/ 2273759 w 2353967"/>
              <a:gd name="connsiteY5" fmla="*/ 1252143 h 1892927"/>
              <a:gd name="connsiteX6" fmla="*/ 1643405 w 2353967"/>
              <a:gd name="connsiteY6" fmla="*/ 1882497 h 1892927"/>
              <a:gd name="connsiteX7" fmla="*/ 1303418 w 2353967"/>
              <a:gd name="connsiteY7" fmla="*/ 912158 h 1892927"/>
              <a:gd name="connsiteX8" fmla="*/ 1180309 w 2353967"/>
              <a:gd name="connsiteY8" fmla="*/ 714916 h 1892927"/>
              <a:gd name="connsiteX9" fmla="*/ 1231813 w 2353967"/>
              <a:gd name="connsiteY9" fmla="*/ 960792 h 1892927"/>
              <a:gd name="connsiteX10" fmla="*/ 1180309 w 2353967"/>
              <a:gd name="connsiteY10" fmla="*/ 1206668 h 1892927"/>
              <a:gd name="connsiteX11" fmla="*/ 1128806 w 2353967"/>
              <a:gd name="connsiteY11" fmla="*/ 960792 h 1892927"/>
              <a:gd name="connsiteX12" fmla="*/ 1180309 w 2353967"/>
              <a:gd name="connsiteY12" fmla="*/ 714916 h 1892927"/>
              <a:gd name="connsiteX13" fmla="*/ 1249509 w 2353967"/>
              <a:gd name="connsiteY13" fmla="*/ 645046 h 1892927"/>
              <a:gd name="connsiteX14" fmla="*/ 1285088 w 2353967"/>
              <a:gd name="connsiteY14" fmla="*/ 680625 h 1892927"/>
              <a:gd name="connsiteX15" fmla="*/ 1249508 w 2353967"/>
              <a:gd name="connsiteY15" fmla="*/ 716205 h 1892927"/>
              <a:gd name="connsiteX16" fmla="*/ 1213929 w 2353967"/>
              <a:gd name="connsiteY16" fmla="*/ 680626 h 1892927"/>
              <a:gd name="connsiteX17" fmla="*/ 1249509 w 2353967"/>
              <a:gd name="connsiteY17" fmla="*/ 645046 h 1892927"/>
              <a:gd name="connsiteX18" fmla="*/ 1111110 w 2353967"/>
              <a:gd name="connsiteY18" fmla="*/ 642181 h 1892927"/>
              <a:gd name="connsiteX19" fmla="*/ 1146688 w 2353967"/>
              <a:gd name="connsiteY19" fmla="*/ 677760 h 1892927"/>
              <a:gd name="connsiteX20" fmla="*/ 1111109 w 2353967"/>
              <a:gd name="connsiteY20" fmla="*/ 713339 h 1892927"/>
              <a:gd name="connsiteX21" fmla="*/ 1075530 w 2353967"/>
              <a:gd name="connsiteY21" fmla="*/ 677761 h 1892927"/>
              <a:gd name="connsiteX22" fmla="*/ 1111110 w 2353967"/>
              <a:gd name="connsiteY22" fmla="*/ 642181 h 1892927"/>
              <a:gd name="connsiteX23" fmla="*/ 475396 w 2353967"/>
              <a:gd name="connsiteY23" fmla="*/ 9694 h 1892927"/>
              <a:gd name="connsiteX24" fmla="*/ 1054940 w 2353967"/>
              <a:gd name="connsiteY24" fmla="*/ 858977 h 1892927"/>
              <a:gd name="connsiteX25" fmla="*/ 29668 w 2353967"/>
              <a:gd name="connsiteY25" fmla="*/ 781718 h 1892927"/>
              <a:gd name="connsiteX26" fmla="*/ 475396 w 2353967"/>
              <a:gd name="connsiteY26" fmla="*/ 9694 h 1892927"/>
              <a:gd name="connsiteX27" fmla="*/ 1878570 w 2353967"/>
              <a:gd name="connsiteY27" fmla="*/ 9693 h 1892927"/>
              <a:gd name="connsiteX28" fmla="*/ 2324299 w 2353967"/>
              <a:gd name="connsiteY28" fmla="*/ 781717 h 1892927"/>
              <a:gd name="connsiteX29" fmla="*/ 1299027 w 2353967"/>
              <a:gd name="connsiteY29" fmla="*/ 858976 h 1892927"/>
              <a:gd name="connsiteX30" fmla="*/ 1878570 w 2353967"/>
              <a:gd name="connsiteY30" fmla="*/ 9693 h 1892927"/>
              <a:gd name="connsiteX31" fmla="*/ 1554173 w 2353967"/>
              <a:gd name="connsiteY31" fmla="*/ 53 h 1892927"/>
              <a:gd name="connsiteX32" fmla="*/ 1576500 w 2353967"/>
              <a:gd name="connsiteY32" fmla="*/ 5012 h 1892927"/>
              <a:gd name="connsiteX33" fmla="*/ 1344222 w 2353967"/>
              <a:gd name="connsiteY33" fmla="*/ 261259 h 1892927"/>
              <a:gd name="connsiteX34" fmla="*/ 1238447 w 2353967"/>
              <a:gd name="connsiteY34" fmla="*/ 590540 h 1892927"/>
              <a:gd name="connsiteX35" fmla="*/ 1313726 w 2353967"/>
              <a:gd name="connsiteY35" fmla="*/ 243652 h 1892927"/>
              <a:gd name="connsiteX36" fmla="*/ 1554173 w 2353967"/>
              <a:gd name="connsiteY36" fmla="*/ 53 h 1892927"/>
              <a:gd name="connsiteX37" fmla="*/ 816279 w 2353967"/>
              <a:gd name="connsiteY37" fmla="*/ 53 h 1892927"/>
              <a:gd name="connsiteX38" fmla="*/ 1056725 w 2353967"/>
              <a:gd name="connsiteY38" fmla="*/ 243652 h 1892927"/>
              <a:gd name="connsiteX39" fmla="*/ 1132005 w 2353967"/>
              <a:gd name="connsiteY39" fmla="*/ 590540 h 1892927"/>
              <a:gd name="connsiteX40" fmla="*/ 1026229 w 2353967"/>
              <a:gd name="connsiteY40" fmla="*/ 261259 h 1892927"/>
              <a:gd name="connsiteX41" fmla="*/ 793951 w 2353967"/>
              <a:gd name="connsiteY41" fmla="*/ 5012 h 1892927"/>
              <a:gd name="connsiteX42" fmla="*/ 816279 w 2353967"/>
              <a:gd name="connsiteY42" fmla="*/ 53 h 189292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</a:cxnLst>
            <a:rect l="l" t="t" r="r" b="b"/>
            <a:pathLst>
              <a:path w="2353967" h="1892927">
                <a:moveTo>
                  <a:pt x="1050549" y="912159"/>
                </a:moveTo>
                <a:cubicBezTo>
                  <a:pt x="989648" y="1300383"/>
                  <a:pt x="907707" y="1791044"/>
                  <a:pt x="710562" y="1882499"/>
                </a:cubicBezTo>
                <a:cubicBezTo>
                  <a:pt x="513417" y="1973954"/>
                  <a:pt x="7651" y="1438895"/>
                  <a:pt x="80207" y="1252144"/>
                </a:cubicBezTo>
                <a:cubicBezTo>
                  <a:pt x="152763" y="1065393"/>
                  <a:pt x="696357" y="961815"/>
                  <a:pt x="1050549" y="912159"/>
                </a:cubicBezTo>
                <a:close/>
                <a:moveTo>
                  <a:pt x="1303418" y="912158"/>
                </a:moveTo>
                <a:cubicBezTo>
                  <a:pt x="1657609" y="961814"/>
                  <a:pt x="2201203" y="1065392"/>
                  <a:pt x="2273759" y="1252143"/>
                </a:cubicBezTo>
                <a:cubicBezTo>
                  <a:pt x="2346315" y="1438894"/>
                  <a:pt x="1840549" y="1973953"/>
                  <a:pt x="1643405" y="1882497"/>
                </a:cubicBezTo>
                <a:cubicBezTo>
                  <a:pt x="1446260" y="1791043"/>
                  <a:pt x="1364317" y="1300382"/>
                  <a:pt x="1303418" y="912158"/>
                </a:cubicBezTo>
                <a:close/>
                <a:moveTo>
                  <a:pt x="1180309" y="714916"/>
                </a:moveTo>
                <a:cubicBezTo>
                  <a:pt x="1208753" y="714916"/>
                  <a:pt x="1231812" y="824999"/>
                  <a:pt x="1231813" y="960792"/>
                </a:cubicBezTo>
                <a:cubicBezTo>
                  <a:pt x="1231813" y="1096586"/>
                  <a:pt x="1208753" y="1206668"/>
                  <a:pt x="1180309" y="1206668"/>
                </a:cubicBezTo>
                <a:cubicBezTo>
                  <a:pt x="1151865" y="1206668"/>
                  <a:pt x="1128806" y="1096586"/>
                  <a:pt x="1128806" y="960792"/>
                </a:cubicBezTo>
                <a:cubicBezTo>
                  <a:pt x="1128806" y="824999"/>
                  <a:pt x="1151865" y="714916"/>
                  <a:pt x="1180309" y="714916"/>
                </a:cubicBezTo>
                <a:close/>
                <a:moveTo>
                  <a:pt x="1249509" y="645046"/>
                </a:moveTo>
                <a:cubicBezTo>
                  <a:pt x="1269158" y="645046"/>
                  <a:pt x="1285087" y="660975"/>
                  <a:pt x="1285088" y="680625"/>
                </a:cubicBezTo>
                <a:cubicBezTo>
                  <a:pt x="1285087" y="700275"/>
                  <a:pt x="1269158" y="716204"/>
                  <a:pt x="1249508" y="716205"/>
                </a:cubicBezTo>
                <a:cubicBezTo>
                  <a:pt x="1229858" y="716204"/>
                  <a:pt x="1213929" y="700275"/>
                  <a:pt x="1213929" y="680626"/>
                </a:cubicBezTo>
                <a:cubicBezTo>
                  <a:pt x="1213929" y="660975"/>
                  <a:pt x="1229858" y="645046"/>
                  <a:pt x="1249509" y="645046"/>
                </a:cubicBezTo>
                <a:close/>
                <a:moveTo>
                  <a:pt x="1111110" y="642181"/>
                </a:moveTo>
                <a:cubicBezTo>
                  <a:pt x="1130759" y="642181"/>
                  <a:pt x="1146688" y="658110"/>
                  <a:pt x="1146688" y="677760"/>
                </a:cubicBezTo>
                <a:cubicBezTo>
                  <a:pt x="1146688" y="697410"/>
                  <a:pt x="1130759" y="713339"/>
                  <a:pt x="1111109" y="713339"/>
                </a:cubicBezTo>
                <a:cubicBezTo>
                  <a:pt x="1091459" y="713339"/>
                  <a:pt x="1075530" y="697410"/>
                  <a:pt x="1075530" y="677761"/>
                </a:cubicBezTo>
                <a:cubicBezTo>
                  <a:pt x="1075530" y="658110"/>
                  <a:pt x="1091459" y="642181"/>
                  <a:pt x="1111110" y="642181"/>
                </a:cubicBezTo>
                <a:close/>
                <a:moveTo>
                  <a:pt x="475396" y="9694"/>
                </a:moveTo>
                <a:cubicBezTo>
                  <a:pt x="674562" y="31443"/>
                  <a:pt x="915305" y="529707"/>
                  <a:pt x="1054940" y="858977"/>
                </a:cubicBezTo>
                <a:cubicBezTo>
                  <a:pt x="664183" y="900633"/>
                  <a:pt x="169031" y="948475"/>
                  <a:pt x="29668" y="781718"/>
                </a:cubicBezTo>
                <a:cubicBezTo>
                  <a:pt x="-109696" y="614961"/>
                  <a:pt x="276229" y="-12055"/>
                  <a:pt x="475396" y="9694"/>
                </a:cubicBezTo>
                <a:close/>
                <a:moveTo>
                  <a:pt x="1878570" y="9693"/>
                </a:moveTo>
                <a:cubicBezTo>
                  <a:pt x="2077737" y="-12056"/>
                  <a:pt x="2463663" y="614960"/>
                  <a:pt x="2324299" y="781717"/>
                </a:cubicBezTo>
                <a:cubicBezTo>
                  <a:pt x="2184935" y="948474"/>
                  <a:pt x="1689785" y="900632"/>
                  <a:pt x="1299027" y="858976"/>
                </a:cubicBezTo>
                <a:cubicBezTo>
                  <a:pt x="1438663" y="529707"/>
                  <a:pt x="1679404" y="31443"/>
                  <a:pt x="1878570" y="9693"/>
                </a:cubicBezTo>
                <a:close/>
                <a:moveTo>
                  <a:pt x="1554173" y="53"/>
                </a:moveTo>
                <a:cubicBezTo>
                  <a:pt x="1562527" y="-324"/>
                  <a:pt x="1570028" y="1277"/>
                  <a:pt x="1576500" y="5012"/>
                </a:cubicBezTo>
                <a:cubicBezTo>
                  <a:pt x="1510452" y="31137"/>
                  <a:pt x="1418545" y="132526"/>
                  <a:pt x="1344222" y="261259"/>
                </a:cubicBezTo>
                <a:cubicBezTo>
                  <a:pt x="1269899" y="389990"/>
                  <a:pt x="1228047" y="520279"/>
                  <a:pt x="1238447" y="590540"/>
                </a:cubicBezTo>
                <a:cubicBezTo>
                  <a:pt x="1186672" y="560648"/>
                  <a:pt x="1220375" y="405340"/>
                  <a:pt x="1313726" y="243652"/>
                </a:cubicBezTo>
                <a:cubicBezTo>
                  <a:pt x="1395408" y="102174"/>
                  <a:pt x="1495693" y="2688"/>
                  <a:pt x="1554173" y="53"/>
                </a:cubicBezTo>
                <a:close/>
                <a:moveTo>
                  <a:pt x="816279" y="53"/>
                </a:moveTo>
                <a:cubicBezTo>
                  <a:pt x="874758" y="2688"/>
                  <a:pt x="975043" y="102174"/>
                  <a:pt x="1056725" y="243652"/>
                </a:cubicBezTo>
                <a:cubicBezTo>
                  <a:pt x="1150076" y="405340"/>
                  <a:pt x="1183780" y="560648"/>
                  <a:pt x="1132005" y="590540"/>
                </a:cubicBezTo>
                <a:cubicBezTo>
                  <a:pt x="1142405" y="520279"/>
                  <a:pt x="1100552" y="389990"/>
                  <a:pt x="1026229" y="261259"/>
                </a:cubicBezTo>
                <a:cubicBezTo>
                  <a:pt x="951906" y="132526"/>
                  <a:pt x="859999" y="31137"/>
                  <a:pt x="793951" y="5012"/>
                </a:cubicBezTo>
                <a:cubicBezTo>
                  <a:pt x="800423" y="1277"/>
                  <a:pt x="807924" y="-324"/>
                  <a:pt x="816279" y="53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415381A-5EE2-3607-7C9E-D79A3694900C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角の丸い星型図形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4644720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4" name="グループ化 173">
            <a:extLst>
              <a:ext uri="{FF2B5EF4-FFF2-40B4-BE49-F238E27FC236}">
                <a16:creationId xmlns:a16="http://schemas.microsoft.com/office/drawing/2014/main" id="{66ED43EA-32CD-1CA2-B141-67D6A936EDBB}"/>
              </a:ext>
            </a:extLst>
          </p:cNvPr>
          <p:cNvGrpSpPr/>
          <p:nvPr/>
        </p:nvGrpSpPr>
        <p:grpSpPr>
          <a:xfrm>
            <a:off x="917630" y="1224969"/>
            <a:ext cx="2259013" cy="1925632"/>
            <a:chOff x="4933593" y="-565731"/>
            <a:chExt cx="2259013" cy="1925632"/>
          </a:xfrm>
          <a:solidFill>
            <a:schemeClr val="tx1"/>
          </a:solidFill>
        </p:grpSpPr>
        <p:sp>
          <p:nvSpPr>
            <p:cNvPr id="420" name="楕円 419">
              <a:extLst>
                <a:ext uri="{FF2B5EF4-FFF2-40B4-BE49-F238E27FC236}">
                  <a16:creationId xmlns:a16="http://schemas.microsoft.com/office/drawing/2014/main" id="{6290AB4B-E433-C4D2-4626-591CA5AF47A2}"/>
                </a:ext>
              </a:extLst>
            </p:cNvPr>
            <p:cNvSpPr/>
            <p:nvPr/>
          </p:nvSpPr>
          <p:spPr>
            <a:xfrm>
              <a:off x="5884505" y="-19954"/>
              <a:ext cx="127000" cy="127000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1" name="楕円 420">
              <a:extLst>
                <a:ext uri="{FF2B5EF4-FFF2-40B4-BE49-F238E27FC236}">
                  <a16:creationId xmlns:a16="http://schemas.microsoft.com/office/drawing/2014/main" id="{144F8196-BFCB-3F02-07AE-5E08CDA30235}"/>
                </a:ext>
              </a:extLst>
            </p:cNvPr>
            <p:cNvSpPr/>
            <p:nvPr/>
          </p:nvSpPr>
          <p:spPr>
            <a:xfrm>
              <a:off x="6119456" y="-19954"/>
              <a:ext cx="127000" cy="127000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4" name="直角三角形 423">
              <a:extLst>
                <a:ext uri="{FF2B5EF4-FFF2-40B4-BE49-F238E27FC236}">
                  <a16:creationId xmlns:a16="http://schemas.microsoft.com/office/drawing/2014/main" id="{8AD595AF-A746-A358-0BC2-DC500DE8AEB5}"/>
                </a:ext>
              </a:extLst>
            </p:cNvPr>
            <p:cNvSpPr/>
            <p:nvPr/>
          </p:nvSpPr>
          <p:spPr>
            <a:xfrm>
              <a:off x="4933593" y="-451754"/>
              <a:ext cx="1009650" cy="682625"/>
            </a:xfrm>
            <a:prstGeom prst="rtTriangle">
              <a:avLst/>
            </a:prstGeom>
            <a:solidFill>
              <a:srgbClr val="FFFF99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5" name="直角三角形 424">
              <a:extLst>
                <a:ext uri="{FF2B5EF4-FFF2-40B4-BE49-F238E27FC236}">
                  <a16:creationId xmlns:a16="http://schemas.microsoft.com/office/drawing/2014/main" id="{22E879D3-BBCA-C1D8-36F8-36B0B6FE5D8E}"/>
                </a:ext>
              </a:extLst>
            </p:cNvPr>
            <p:cNvSpPr/>
            <p:nvPr/>
          </p:nvSpPr>
          <p:spPr>
            <a:xfrm flipV="1">
              <a:off x="4933593" y="294371"/>
              <a:ext cx="1009650" cy="1065530"/>
            </a:xfrm>
            <a:prstGeom prst="rtTriangle">
              <a:avLst/>
            </a:prstGeom>
            <a:solidFill>
              <a:srgbClr val="FFFF99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6" name="直角三角形 425">
              <a:extLst>
                <a:ext uri="{FF2B5EF4-FFF2-40B4-BE49-F238E27FC236}">
                  <a16:creationId xmlns:a16="http://schemas.microsoft.com/office/drawing/2014/main" id="{D588C278-E12B-BC46-349E-8F08C95AD4AD}"/>
                </a:ext>
              </a:extLst>
            </p:cNvPr>
            <p:cNvSpPr/>
            <p:nvPr/>
          </p:nvSpPr>
          <p:spPr>
            <a:xfrm flipH="1">
              <a:off x="6182956" y="-451754"/>
              <a:ext cx="1009650" cy="682625"/>
            </a:xfrm>
            <a:prstGeom prst="rtTriangle">
              <a:avLst/>
            </a:prstGeom>
            <a:solidFill>
              <a:srgbClr val="FFFF99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7" name="直角三角形 426">
              <a:extLst>
                <a:ext uri="{FF2B5EF4-FFF2-40B4-BE49-F238E27FC236}">
                  <a16:creationId xmlns:a16="http://schemas.microsoft.com/office/drawing/2014/main" id="{1F1DAED1-A6C4-F37B-45B3-84B1ECCA9598}"/>
                </a:ext>
              </a:extLst>
            </p:cNvPr>
            <p:cNvSpPr/>
            <p:nvPr/>
          </p:nvSpPr>
          <p:spPr>
            <a:xfrm flipH="1" flipV="1">
              <a:off x="6182956" y="294371"/>
              <a:ext cx="1009650" cy="1065530"/>
            </a:xfrm>
            <a:prstGeom prst="rtTriangle">
              <a:avLst/>
            </a:prstGeom>
            <a:solidFill>
              <a:srgbClr val="FFFF99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726" name="楕円 725">
              <a:extLst>
                <a:ext uri="{FF2B5EF4-FFF2-40B4-BE49-F238E27FC236}">
                  <a16:creationId xmlns:a16="http://schemas.microsoft.com/office/drawing/2014/main" id="{0F146D6D-EA39-BFD5-E594-55F2834D9497}"/>
                </a:ext>
              </a:extLst>
            </p:cNvPr>
            <p:cNvSpPr/>
            <p:nvPr/>
          </p:nvSpPr>
          <p:spPr>
            <a:xfrm>
              <a:off x="6004299" y="107046"/>
              <a:ext cx="129802" cy="634317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6" name="月 875">
              <a:extLst>
                <a:ext uri="{FF2B5EF4-FFF2-40B4-BE49-F238E27FC236}">
                  <a16:creationId xmlns:a16="http://schemas.microsoft.com/office/drawing/2014/main" id="{C65C6185-F01F-816F-441B-FE617CAA22FB}"/>
                </a:ext>
              </a:extLst>
            </p:cNvPr>
            <p:cNvSpPr/>
            <p:nvPr/>
          </p:nvSpPr>
          <p:spPr>
            <a:xfrm rot="2700000">
              <a:off x="6243019" y="-565732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77" name="月 876">
              <a:extLst>
                <a:ext uri="{FF2B5EF4-FFF2-40B4-BE49-F238E27FC236}">
                  <a16:creationId xmlns:a16="http://schemas.microsoft.com/office/drawing/2014/main" id="{DCAF6F78-CB12-B56D-B799-FB3CE11A356A}"/>
                </a:ext>
              </a:extLst>
            </p:cNvPr>
            <p:cNvSpPr/>
            <p:nvPr/>
          </p:nvSpPr>
          <p:spPr>
            <a:xfrm rot="18900000" flipH="1">
              <a:off x="5809877" y="-565731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127A906C-A18B-0BD5-4B9F-E8F68A24D41F}"/>
              </a:ext>
            </a:extLst>
          </p:cNvPr>
          <p:cNvGrpSpPr/>
          <p:nvPr/>
        </p:nvGrpSpPr>
        <p:grpSpPr>
          <a:xfrm>
            <a:off x="3770715" y="1360535"/>
            <a:ext cx="2337466" cy="1749590"/>
            <a:chOff x="7911669" y="-613979"/>
            <a:chExt cx="2642959" cy="1978251"/>
          </a:xfrm>
          <a:solidFill>
            <a:schemeClr val="tx1"/>
          </a:solidFill>
        </p:grpSpPr>
        <p:sp>
          <p:nvSpPr>
            <p:cNvPr id="710" name="楕円 709">
              <a:extLst>
                <a:ext uri="{FF2B5EF4-FFF2-40B4-BE49-F238E27FC236}">
                  <a16:creationId xmlns:a16="http://schemas.microsoft.com/office/drawing/2014/main" id="{2BE310C9-0E01-8A66-67D7-5470C614897B}"/>
                </a:ext>
              </a:extLst>
            </p:cNvPr>
            <p:cNvSpPr/>
            <p:nvPr/>
          </p:nvSpPr>
          <p:spPr>
            <a:xfrm>
              <a:off x="9067178" y="68863"/>
              <a:ext cx="93442" cy="93442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11" name="楕円 710">
              <a:extLst>
                <a:ext uri="{FF2B5EF4-FFF2-40B4-BE49-F238E27FC236}">
                  <a16:creationId xmlns:a16="http://schemas.microsoft.com/office/drawing/2014/main" id="{4355F57C-1C20-F34F-23FC-AC3482C8B3E3}"/>
                </a:ext>
              </a:extLst>
            </p:cNvPr>
            <p:cNvSpPr/>
            <p:nvPr/>
          </p:nvSpPr>
          <p:spPr>
            <a:xfrm>
              <a:off x="9302129" y="68863"/>
              <a:ext cx="93442" cy="93442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19" name="フリーフォーム: 図形 718">
              <a:extLst>
                <a:ext uri="{FF2B5EF4-FFF2-40B4-BE49-F238E27FC236}">
                  <a16:creationId xmlns:a16="http://schemas.microsoft.com/office/drawing/2014/main" id="{0BFFB586-0AFB-A6A5-196E-0EFFD8B3BF60}"/>
                </a:ext>
              </a:extLst>
            </p:cNvPr>
            <p:cNvSpPr/>
            <p:nvPr/>
          </p:nvSpPr>
          <p:spPr>
            <a:xfrm rot="18000000">
              <a:off x="7885058" y="-587368"/>
              <a:ext cx="1227960" cy="1174737"/>
            </a:xfrm>
            <a:custGeom>
              <a:avLst/>
              <a:gdLst>
                <a:gd name="connsiteX0" fmla="*/ 1175891 w 1227960"/>
                <a:gd name="connsiteY0" fmla="*/ 137297 h 1174737"/>
                <a:gd name="connsiteX1" fmla="*/ 821810 w 1227960"/>
                <a:gd name="connsiteY1" fmla="*/ 1035326 h 1174737"/>
                <a:gd name="connsiteX2" fmla="*/ 650082 w 1227960"/>
                <a:gd name="connsiteY2" fmla="*/ 1174737 h 1174737"/>
                <a:gd name="connsiteX3" fmla="*/ 610739 w 1227960"/>
                <a:gd name="connsiteY3" fmla="*/ 1080538 h 1174737"/>
                <a:gd name="connsiteX4" fmla="*/ 27970 w 1227960"/>
                <a:gd name="connsiteY4" fmla="*/ 358429 h 1174737"/>
                <a:gd name="connsiteX5" fmla="*/ 2068 w 1227960"/>
                <a:gd name="connsiteY5" fmla="*/ 347126 h 1174737"/>
                <a:gd name="connsiteX6" fmla="*/ 0 w 1227960"/>
                <a:gd name="connsiteY6" fmla="*/ 325416 h 1174737"/>
                <a:gd name="connsiteX7" fmla="*/ 613916 w 1227960"/>
                <a:gd name="connsiteY7" fmla="*/ 289697 h 1174737"/>
                <a:gd name="connsiteX8" fmla="*/ 1175891 w 1227960"/>
                <a:gd name="connsiteY8" fmla="*/ 137297 h 11747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227960" h="1174737">
                  <a:moveTo>
                    <a:pt x="1175891" y="137297"/>
                  </a:moveTo>
                  <a:cubicBezTo>
                    <a:pt x="1284238" y="315097"/>
                    <a:pt x="1249164" y="648472"/>
                    <a:pt x="821810" y="1035326"/>
                  </a:cubicBezTo>
                  <a:lnTo>
                    <a:pt x="650082" y="1174737"/>
                  </a:lnTo>
                  <a:lnTo>
                    <a:pt x="610739" y="1080538"/>
                  </a:lnTo>
                  <a:cubicBezTo>
                    <a:pt x="428679" y="673669"/>
                    <a:pt x="218395" y="454000"/>
                    <a:pt x="27970" y="358429"/>
                  </a:cubicBezTo>
                  <a:lnTo>
                    <a:pt x="2068" y="347126"/>
                  </a:lnTo>
                  <a:lnTo>
                    <a:pt x="0" y="325416"/>
                  </a:lnTo>
                  <a:cubicBezTo>
                    <a:pt x="8682" y="-43678"/>
                    <a:pt x="455166" y="-154803"/>
                    <a:pt x="613916" y="289697"/>
                  </a:cubicBezTo>
                  <a:cubicBezTo>
                    <a:pt x="740916" y="-65903"/>
                    <a:pt x="1052066" y="-65903"/>
                    <a:pt x="1175891" y="137297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17" name="ハート 716">
              <a:extLst>
                <a:ext uri="{FF2B5EF4-FFF2-40B4-BE49-F238E27FC236}">
                  <a16:creationId xmlns:a16="http://schemas.microsoft.com/office/drawing/2014/main" id="{B84C7CB2-D723-828F-5B2C-1C78B8858111}"/>
                </a:ext>
              </a:extLst>
            </p:cNvPr>
            <p:cNvSpPr/>
            <p:nvPr/>
          </p:nvSpPr>
          <p:spPr>
            <a:xfrm rot="13500000">
              <a:off x="7989708" y="145071"/>
              <a:ext cx="1219200" cy="1219200"/>
            </a:xfrm>
            <a:prstGeom prst="heart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22" name="グループ化 721">
              <a:extLst>
                <a:ext uri="{FF2B5EF4-FFF2-40B4-BE49-F238E27FC236}">
                  <a16:creationId xmlns:a16="http://schemas.microsoft.com/office/drawing/2014/main" id="{94E78E5B-2411-E5C9-FEBD-C3359DC0DA79}"/>
                </a:ext>
              </a:extLst>
            </p:cNvPr>
            <p:cNvGrpSpPr/>
            <p:nvPr/>
          </p:nvGrpSpPr>
          <p:grpSpPr>
            <a:xfrm flipH="1">
              <a:off x="9257389" y="-613978"/>
              <a:ext cx="1297239" cy="1978250"/>
              <a:chOff x="8537021" y="806151"/>
              <a:chExt cx="1297239" cy="1978250"/>
            </a:xfrm>
            <a:grpFill/>
          </p:grpSpPr>
          <p:sp>
            <p:nvSpPr>
              <p:cNvPr id="720" name="フリーフォーム: 図形 719">
                <a:extLst>
                  <a:ext uri="{FF2B5EF4-FFF2-40B4-BE49-F238E27FC236}">
                    <a16:creationId xmlns:a16="http://schemas.microsoft.com/office/drawing/2014/main" id="{0DB65195-93E5-C7DA-912F-4085DE8D84ED}"/>
                  </a:ext>
                </a:extLst>
              </p:cNvPr>
              <p:cNvSpPr/>
              <p:nvPr/>
            </p:nvSpPr>
            <p:spPr>
              <a:xfrm rot="18000000">
                <a:off x="8510410" y="832762"/>
                <a:ext cx="1227960" cy="1174737"/>
              </a:xfrm>
              <a:custGeom>
                <a:avLst/>
                <a:gdLst>
                  <a:gd name="connsiteX0" fmla="*/ 1175891 w 1227960"/>
                  <a:gd name="connsiteY0" fmla="*/ 137297 h 1174737"/>
                  <a:gd name="connsiteX1" fmla="*/ 821810 w 1227960"/>
                  <a:gd name="connsiteY1" fmla="*/ 1035326 h 1174737"/>
                  <a:gd name="connsiteX2" fmla="*/ 650082 w 1227960"/>
                  <a:gd name="connsiteY2" fmla="*/ 1174737 h 1174737"/>
                  <a:gd name="connsiteX3" fmla="*/ 610739 w 1227960"/>
                  <a:gd name="connsiteY3" fmla="*/ 1080538 h 1174737"/>
                  <a:gd name="connsiteX4" fmla="*/ 27970 w 1227960"/>
                  <a:gd name="connsiteY4" fmla="*/ 358429 h 1174737"/>
                  <a:gd name="connsiteX5" fmla="*/ 2068 w 1227960"/>
                  <a:gd name="connsiteY5" fmla="*/ 347126 h 1174737"/>
                  <a:gd name="connsiteX6" fmla="*/ 0 w 1227960"/>
                  <a:gd name="connsiteY6" fmla="*/ 325416 h 1174737"/>
                  <a:gd name="connsiteX7" fmla="*/ 613916 w 1227960"/>
                  <a:gd name="connsiteY7" fmla="*/ 289697 h 1174737"/>
                  <a:gd name="connsiteX8" fmla="*/ 1175891 w 1227960"/>
                  <a:gd name="connsiteY8" fmla="*/ 137297 h 117473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227960" h="1174737">
                    <a:moveTo>
                      <a:pt x="1175891" y="137297"/>
                    </a:moveTo>
                    <a:cubicBezTo>
                      <a:pt x="1284238" y="315097"/>
                      <a:pt x="1249164" y="648472"/>
                      <a:pt x="821810" y="1035326"/>
                    </a:cubicBezTo>
                    <a:lnTo>
                      <a:pt x="650082" y="1174737"/>
                    </a:lnTo>
                    <a:lnTo>
                      <a:pt x="610739" y="1080538"/>
                    </a:lnTo>
                    <a:cubicBezTo>
                      <a:pt x="428679" y="673669"/>
                      <a:pt x="218395" y="454000"/>
                      <a:pt x="27970" y="358429"/>
                    </a:cubicBezTo>
                    <a:lnTo>
                      <a:pt x="2068" y="347126"/>
                    </a:lnTo>
                    <a:lnTo>
                      <a:pt x="0" y="325416"/>
                    </a:lnTo>
                    <a:cubicBezTo>
                      <a:pt x="8682" y="-43678"/>
                      <a:pt x="455166" y="-154803"/>
                      <a:pt x="613916" y="289697"/>
                    </a:cubicBezTo>
                    <a:cubicBezTo>
                      <a:pt x="740916" y="-65903"/>
                      <a:pt x="1052066" y="-65903"/>
                      <a:pt x="1175891" y="137297"/>
                    </a:cubicBezTo>
                    <a:close/>
                  </a:path>
                </a:pathLst>
              </a:cu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21" name="ハート 720">
                <a:extLst>
                  <a:ext uri="{FF2B5EF4-FFF2-40B4-BE49-F238E27FC236}">
                    <a16:creationId xmlns:a16="http://schemas.microsoft.com/office/drawing/2014/main" id="{3ECB7491-ED60-74BE-4331-19FA8AED8DED}"/>
                  </a:ext>
                </a:extLst>
              </p:cNvPr>
              <p:cNvSpPr/>
              <p:nvPr/>
            </p:nvSpPr>
            <p:spPr>
              <a:xfrm rot="13500000">
                <a:off x="8615060" y="1565201"/>
                <a:ext cx="1219200" cy="1219200"/>
              </a:xfrm>
              <a:prstGeom prst="heart">
                <a:avLst/>
              </a:prstGeom>
              <a:solidFill>
                <a:srgbClr val="FFFF00"/>
              </a:solidFill>
              <a:ln w="190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24" name="楕円 723">
              <a:extLst>
                <a:ext uri="{FF2B5EF4-FFF2-40B4-BE49-F238E27FC236}">
                  <a16:creationId xmlns:a16="http://schemas.microsoft.com/office/drawing/2014/main" id="{B9632335-3B9F-7564-F0D2-34400E1C7A70}"/>
                </a:ext>
              </a:extLst>
            </p:cNvPr>
            <p:cNvSpPr/>
            <p:nvPr/>
          </p:nvSpPr>
          <p:spPr>
            <a:xfrm>
              <a:off x="9172949" y="107046"/>
              <a:ext cx="129802" cy="727376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8" name="月 697">
              <a:extLst>
                <a:ext uri="{FF2B5EF4-FFF2-40B4-BE49-F238E27FC236}">
                  <a16:creationId xmlns:a16="http://schemas.microsoft.com/office/drawing/2014/main" id="{BCD68838-3748-6BD3-6366-BC31C91B77EF}"/>
                </a:ext>
              </a:extLst>
            </p:cNvPr>
            <p:cNvSpPr/>
            <p:nvPr/>
          </p:nvSpPr>
          <p:spPr>
            <a:xfrm rot="1800000">
              <a:off x="9341905" y="-504525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9" name="月 698">
              <a:extLst>
                <a:ext uri="{FF2B5EF4-FFF2-40B4-BE49-F238E27FC236}">
                  <a16:creationId xmlns:a16="http://schemas.microsoft.com/office/drawing/2014/main" id="{7B2A17A3-0FD8-FEEA-D215-33202EEC6F43}"/>
                </a:ext>
              </a:extLst>
            </p:cNvPr>
            <p:cNvSpPr/>
            <p:nvPr/>
          </p:nvSpPr>
          <p:spPr>
            <a:xfrm rot="19800000" flipH="1">
              <a:off x="9034604" y="-504525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77" name="グループ化 176">
            <a:extLst>
              <a:ext uri="{FF2B5EF4-FFF2-40B4-BE49-F238E27FC236}">
                <a16:creationId xmlns:a16="http://schemas.microsoft.com/office/drawing/2014/main" id="{19F35D38-82CC-D6D3-2D66-3E320A96C6CA}"/>
              </a:ext>
            </a:extLst>
          </p:cNvPr>
          <p:cNvGrpSpPr/>
          <p:nvPr/>
        </p:nvGrpSpPr>
        <p:grpSpPr>
          <a:xfrm>
            <a:off x="3857980" y="4000500"/>
            <a:ext cx="2284216" cy="1976580"/>
            <a:chOff x="6729358" y="4260972"/>
            <a:chExt cx="1932515" cy="1672246"/>
          </a:xfrm>
          <a:solidFill>
            <a:schemeClr val="tx1"/>
          </a:solidFill>
        </p:grpSpPr>
        <p:sp>
          <p:nvSpPr>
            <p:cNvPr id="772" name="楕円 771">
              <a:extLst>
                <a:ext uri="{FF2B5EF4-FFF2-40B4-BE49-F238E27FC236}">
                  <a16:creationId xmlns:a16="http://schemas.microsoft.com/office/drawing/2014/main" id="{C4D3C576-50CD-B165-DE15-D42250BC0E05}"/>
                </a:ext>
              </a:extLst>
            </p:cNvPr>
            <p:cNvSpPr/>
            <p:nvPr/>
          </p:nvSpPr>
          <p:spPr>
            <a:xfrm>
              <a:off x="7614745" y="4850606"/>
              <a:ext cx="59134" cy="59134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3" name="楕円 772">
              <a:extLst>
                <a:ext uri="{FF2B5EF4-FFF2-40B4-BE49-F238E27FC236}">
                  <a16:creationId xmlns:a16="http://schemas.microsoft.com/office/drawing/2014/main" id="{BD65F412-26A0-84C4-62C3-8E3CAD91757E}"/>
                </a:ext>
              </a:extLst>
            </p:cNvPr>
            <p:cNvSpPr/>
            <p:nvPr/>
          </p:nvSpPr>
          <p:spPr>
            <a:xfrm>
              <a:off x="7729759" y="4852987"/>
              <a:ext cx="59134" cy="59134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78" name="楕円 777">
              <a:extLst>
                <a:ext uri="{FF2B5EF4-FFF2-40B4-BE49-F238E27FC236}">
                  <a16:creationId xmlns:a16="http://schemas.microsoft.com/office/drawing/2014/main" id="{CEFB3C56-D5B5-3E47-6EF6-E7B6BFFC2D38}"/>
                </a:ext>
              </a:extLst>
            </p:cNvPr>
            <p:cNvSpPr/>
            <p:nvPr/>
          </p:nvSpPr>
          <p:spPr>
            <a:xfrm>
              <a:off x="7652000" y="4911051"/>
              <a:ext cx="99638" cy="494618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0" name="月 699">
              <a:extLst>
                <a:ext uri="{FF2B5EF4-FFF2-40B4-BE49-F238E27FC236}">
                  <a16:creationId xmlns:a16="http://schemas.microsoft.com/office/drawing/2014/main" id="{8213BDD0-6DE2-B719-4566-0F8378431AD0}"/>
                </a:ext>
              </a:extLst>
            </p:cNvPr>
            <p:cNvSpPr/>
            <p:nvPr/>
          </p:nvSpPr>
          <p:spPr>
            <a:xfrm rot="1800000">
              <a:off x="7806668" y="4260972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1" name="月 700">
              <a:extLst>
                <a:ext uri="{FF2B5EF4-FFF2-40B4-BE49-F238E27FC236}">
                  <a16:creationId xmlns:a16="http://schemas.microsoft.com/office/drawing/2014/main" id="{22C170CF-F1D6-9B7B-3778-023FC77D36F7}"/>
                </a:ext>
              </a:extLst>
            </p:cNvPr>
            <p:cNvSpPr/>
            <p:nvPr/>
          </p:nvSpPr>
          <p:spPr>
            <a:xfrm rot="19800000" flipH="1">
              <a:off x="7515185" y="4260972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7" name="涙形 826">
              <a:extLst>
                <a:ext uri="{FF2B5EF4-FFF2-40B4-BE49-F238E27FC236}">
                  <a16:creationId xmlns:a16="http://schemas.microsoft.com/office/drawing/2014/main" id="{96B9BD70-6098-5170-A811-923588248489}"/>
                </a:ext>
              </a:extLst>
            </p:cNvPr>
            <p:cNvSpPr/>
            <p:nvPr/>
          </p:nvSpPr>
          <p:spPr>
            <a:xfrm rot="4500000">
              <a:off x="6879216" y="4450849"/>
              <a:ext cx="618964" cy="618964"/>
            </a:xfrm>
            <a:prstGeom prst="teardrop">
              <a:avLst>
                <a:gd name="adj" fmla="val 111755"/>
              </a:avLst>
            </a:prstGeom>
            <a:solidFill>
              <a:srgbClr val="00B0F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28" name="涙形 827">
              <a:extLst>
                <a:ext uri="{FF2B5EF4-FFF2-40B4-BE49-F238E27FC236}">
                  <a16:creationId xmlns:a16="http://schemas.microsoft.com/office/drawing/2014/main" id="{A1FABBCD-189D-CCD8-2D7E-8D0981B63E58}"/>
                </a:ext>
              </a:extLst>
            </p:cNvPr>
            <p:cNvSpPr/>
            <p:nvPr/>
          </p:nvSpPr>
          <p:spPr>
            <a:xfrm>
              <a:off x="6729358" y="5094841"/>
              <a:ext cx="838377" cy="838377"/>
            </a:xfrm>
            <a:prstGeom prst="teardrop">
              <a:avLst>
                <a:gd name="adj" fmla="val 111755"/>
              </a:avLst>
            </a:prstGeom>
            <a:solidFill>
              <a:srgbClr val="00B0F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31" name="涙形 830">
              <a:extLst>
                <a:ext uri="{FF2B5EF4-FFF2-40B4-BE49-F238E27FC236}">
                  <a16:creationId xmlns:a16="http://schemas.microsoft.com/office/drawing/2014/main" id="{514D7AD4-FDB1-B985-D851-DA504CDB70E0}"/>
                </a:ext>
              </a:extLst>
            </p:cNvPr>
            <p:cNvSpPr/>
            <p:nvPr/>
          </p:nvSpPr>
          <p:spPr>
            <a:xfrm rot="17100000" flipH="1">
              <a:off x="7893051" y="4450849"/>
              <a:ext cx="618964" cy="618964"/>
            </a:xfrm>
            <a:prstGeom prst="teardrop">
              <a:avLst>
                <a:gd name="adj" fmla="val 111755"/>
              </a:avLst>
            </a:prstGeom>
            <a:solidFill>
              <a:srgbClr val="00B0F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0" name="涙形 159">
              <a:extLst>
                <a:ext uri="{FF2B5EF4-FFF2-40B4-BE49-F238E27FC236}">
                  <a16:creationId xmlns:a16="http://schemas.microsoft.com/office/drawing/2014/main" id="{3FA83E84-10FD-D26B-8E84-4A89EE3294D6}"/>
                </a:ext>
              </a:extLst>
            </p:cNvPr>
            <p:cNvSpPr/>
            <p:nvPr/>
          </p:nvSpPr>
          <p:spPr>
            <a:xfrm flipH="1">
              <a:off x="7823496" y="5094841"/>
              <a:ext cx="838377" cy="838377"/>
            </a:xfrm>
            <a:prstGeom prst="teardrop">
              <a:avLst>
                <a:gd name="adj" fmla="val 111755"/>
              </a:avLst>
            </a:prstGeom>
            <a:solidFill>
              <a:srgbClr val="00B0F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78" name="グループ化 177">
            <a:extLst>
              <a:ext uri="{FF2B5EF4-FFF2-40B4-BE49-F238E27FC236}">
                <a16:creationId xmlns:a16="http://schemas.microsoft.com/office/drawing/2014/main" id="{00BAB6E9-7992-40F7-FB18-C31BC7C1D748}"/>
              </a:ext>
            </a:extLst>
          </p:cNvPr>
          <p:cNvGrpSpPr/>
          <p:nvPr/>
        </p:nvGrpSpPr>
        <p:grpSpPr>
          <a:xfrm>
            <a:off x="6779705" y="1143001"/>
            <a:ext cx="2348202" cy="2143806"/>
            <a:chOff x="8232613" y="1812064"/>
            <a:chExt cx="2011979" cy="1836851"/>
          </a:xfrm>
          <a:solidFill>
            <a:schemeClr val="tx1"/>
          </a:solidFill>
        </p:grpSpPr>
        <p:sp>
          <p:nvSpPr>
            <p:cNvPr id="805" name="楕円 804">
              <a:extLst>
                <a:ext uri="{FF2B5EF4-FFF2-40B4-BE49-F238E27FC236}">
                  <a16:creationId xmlns:a16="http://schemas.microsoft.com/office/drawing/2014/main" id="{86EC8A54-ED1A-1A49-3C59-F605884BBF1B}"/>
                </a:ext>
              </a:extLst>
            </p:cNvPr>
            <p:cNvSpPr/>
            <p:nvPr/>
          </p:nvSpPr>
          <p:spPr>
            <a:xfrm>
              <a:off x="9134274" y="2401279"/>
              <a:ext cx="61788" cy="61788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6" name="楕円 805">
              <a:extLst>
                <a:ext uri="{FF2B5EF4-FFF2-40B4-BE49-F238E27FC236}">
                  <a16:creationId xmlns:a16="http://schemas.microsoft.com/office/drawing/2014/main" id="{DE026B59-731C-A1AF-D6F3-45EE783B9155}"/>
                </a:ext>
              </a:extLst>
            </p:cNvPr>
            <p:cNvSpPr/>
            <p:nvPr/>
          </p:nvSpPr>
          <p:spPr>
            <a:xfrm>
              <a:off x="9287062" y="2401279"/>
              <a:ext cx="61788" cy="61788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8" name="月 807">
              <a:extLst>
                <a:ext uri="{FF2B5EF4-FFF2-40B4-BE49-F238E27FC236}">
                  <a16:creationId xmlns:a16="http://schemas.microsoft.com/office/drawing/2014/main" id="{C6EDCAD6-0ED1-0232-E42B-A5BC5280219F}"/>
                </a:ext>
              </a:extLst>
            </p:cNvPr>
            <p:cNvSpPr/>
            <p:nvPr/>
          </p:nvSpPr>
          <p:spPr>
            <a:xfrm rot="1800000">
              <a:off x="9341905" y="1812064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09" name="月 808">
              <a:extLst>
                <a:ext uri="{FF2B5EF4-FFF2-40B4-BE49-F238E27FC236}">
                  <a16:creationId xmlns:a16="http://schemas.microsoft.com/office/drawing/2014/main" id="{040DE0EE-987E-3E77-34D9-04B2B98E3D9A}"/>
                </a:ext>
              </a:extLst>
            </p:cNvPr>
            <p:cNvSpPr/>
            <p:nvPr/>
          </p:nvSpPr>
          <p:spPr>
            <a:xfrm rot="19800000" flipH="1">
              <a:off x="9034604" y="1812064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16" name="フリーフォーム: 図形 815">
              <a:extLst>
                <a:ext uri="{FF2B5EF4-FFF2-40B4-BE49-F238E27FC236}">
                  <a16:creationId xmlns:a16="http://schemas.microsoft.com/office/drawing/2014/main" id="{82440DF6-1CC3-3A6E-A27A-BF0B153C87AE}"/>
                </a:ext>
              </a:extLst>
            </p:cNvPr>
            <p:cNvSpPr/>
            <p:nvPr/>
          </p:nvSpPr>
          <p:spPr>
            <a:xfrm rot="16200000">
              <a:off x="8422375" y="1804286"/>
              <a:ext cx="531571" cy="911096"/>
            </a:xfrm>
            <a:custGeom>
              <a:avLst/>
              <a:gdLst>
                <a:gd name="connsiteX0" fmla="*/ 389182 w 389268"/>
                <a:gd name="connsiteY0" fmla="*/ 251728 h 911096"/>
                <a:gd name="connsiteX1" fmla="*/ 51119 w 389268"/>
                <a:gd name="connsiteY1" fmla="*/ 865612 h 911096"/>
                <a:gd name="connsiteX2" fmla="*/ 0 w 389268"/>
                <a:gd name="connsiteY2" fmla="*/ 911096 h 911096"/>
                <a:gd name="connsiteX3" fmla="*/ 0 w 389268"/>
                <a:gd name="connsiteY3" fmla="*/ 168594 h 911096"/>
                <a:gd name="connsiteX4" fmla="*/ 14411 w 389268"/>
                <a:gd name="connsiteY4" fmla="*/ 133607 h 911096"/>
                <a:gd name="connsiteX5" fmla="*/ 389182 w 389268"/>
                <a:gd name="connsiteY5" fmla="*/ 251728 h 9110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89268" h="911096">
                  <a:moveTo>
                    <a:pt x="389182" y="251728"/>
                  </a:moveTo>
                  <a:cubicBezTo>
                    <a:pt x="392386" y="408761"/>
                    <a:pt x="306705" y="626159"/>
                    <a:pt x="51119" y="865612"/>
                  </a:cubicBezTo>
                  <a:lnTo>
                    <a:pt x="0" y="911096"/>
                  </a:lnTo>
                  <a:lnTo>
                    <a:pt x="0" y="168594"/>
                  </a:lnTo>
                  <a:lnTo>
                    <a:pt x="14411" y="133607"/>
                  </a:lnTo>
                  <a:cubicBezTo>
                    <a:pt x="140683" y="-100561"/>
                    <a:pt x="383937" y="-5236"/>
                    <a:pt x="389182" y="251728"/>
                  </a:cubicBezTo>
                  <a:close/>
                </a:path>
              </a:pathLst>
            </a:cu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13" name="フリーフォーム: 図形 812">
              <a:extLst>
                <a:ext uri="{FF2B5EF4-FFF2-40B4-BE49-F238E27FC236}">
                  <a16:creationId xmlns:a16="http://schemas.microsoft.com/office/drawing/2014/main" id="{C10EA213-410F-C82B-A35C-D64C615BA347}"/>
                </a:ext>
              </a:extLst>
            </p:cNvPr>
            <p:cNvSpPr/>
            <p:nvPr/>
          </p:nvSpPr>
          <p:spPr>
            <a:xfrm rot="16200000">
              <a:off x="8149375" y="2654577"/>
              <a:ext cx="1077578" cy="911097"/>
            </a:xfrm>
            <a:custGeom>
              <a:avLst/>
              <a:gdLst>
                <a:gd name="connsiteX0" fmla="*/ 389270 w 389270"/>
                <a:gd name="connsiteY0" fmla="*/ 168597 h 911097"/>
                <a:gd name="connsiteX1" fmla="*/ 389270 w 389270"/>
                <a:gd name="connsiteY1" fmla="*/ 911097 h 911097"/>
                <a:gd name="connsiteX2" fmla="*/ 338150 w 389270"/>
                <a:gd name="connsiteY2" fmla="*/ 865612 h 911097"/>
                <a:gd name="connsiteX3" fmla="*/ 374858 w 389270"/>
                <a:gd name="connsiteY3" fmla="*/ 133607 h 911097"/>
                <a:gd name="connsiteX4" fmla="*/ 389270 w 389270"/>
                <a:gd name="connsiteY4" fmla="*/ 168597 h 9110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9270" h="911097">
                  <a:moveTo>
                    <a:pt x="389270" y="168597"/>
                  </a:moveTo>
                  <a:lnTo>
                    <a:pt x="389270" y="911097"/>
                  </a:lnTo>
                  <a:lnTo>
                    <a:pt x="338150" y="865612"/>
                  </a:lnTo>
                  <a:cubicBezTo>
                    <a:pt x="-335669" y="234323"/>
                    <a:pt x="171418" y="-243663"/>
                    <a:pt x="374858" y="133607"/>
                  </a:cubicBezTo>
                  <a:lnTo>
                    <a:pt x="389270" y="168597"/>
                  </a:lnTo>
                  <a:close/>
                </a:path>
              </a:pathLst>
            </a:cu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18" name="フリーフォーム: 図形 817">
              <a:extLst>
                <a:ext uri="{FF2B5EF4-FFF2-40B4-BE49-F238E27FC236}">
                  <a16:creationId xmlns:a16="http://schemas.microsoft.com/office/drawing/2014/main" id="{DFAA4C65-F9AF-8C91-880C-CA7E0F45F850}"/>
                </a:ext>
              </a:extLst>
            </p:cNvPr>
            <p:cNvSpPr/>
            <p:nvPr/>
          </p:nvSpPr>
          <p:spPr>
            <a:xfrm rot="5400000" flipH="1">
              <a:off x="9523258" y="1804286"/>
              <a:ext cx="531571" cy="911096"/>
            </a:xfrm>
            <a:custGeom>
              <a:avLst/>
              <a:gdLst>
                <a:gd name="connsiteX0" fmla="*/ 389182 w 389268"/>
                <a:gd name="connsiteY0" fmla="*/ 251728 h 911096"/>
                <a:gd name="connsiteX1" fmla="*/ 51119 w 389268"/>
                <a:gd name="connsiteY1" fmla="*/ 865612 h 911096"/>
                <a:gd name="connsiteX2" fmla="*/ 0 w 389268"/>
                <a:gd name="connsiteY2" fmla="*/ 911096 h 911096"/>
                <a:gd name="connsiteX3" fmla="*/ 0 w 389268"/>
                <a:gd name="connsiteY3" fmla="*/ 168594 h 911096"/>
                <a:gd name="connsiteX4" fmla="*/ 14411 w 389268"/>
                <a:gd name="connsiteY4" fmla="*/ 133607 h 911096"/>
                <a:gd name="connsiteX5" fmla="*/ 389182 w 389268"/>
                <a:gd name="connsiteY5" fmla="*/ 251728 h 91109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389268" h="911096">
                  <a:moveTo>
                    <a:pt x="389182" y="251728"/>
                  </a:moveTo>
                  <a:cubicBezTo>
                    <a:pt x="392386" y="408761"/>
                    <a:pt x="306705" y="626159"/>
                    <a:pt x="51119" y="865612"/>
                  </a:cubicBezTo>
                  <a:lnTo>
                    <a:pt x="0" y="911096"/>
                  </a:lnTo>
                  <a:lnTo>
                    <a:pt x="0" y="168594"/>
                  </a:lnTo>
                  <a:lnTo>
                    <a:pt x="14411" y="133607"/>
                  </a:lnTo>
                  <a:cubicBezTo>
                    <a:pt x="140683" y="-100561"/>
                    <a:pt x="383937" y="-5236"/>
                    <a:pt x="389182" y="251728"/>
                  </a:cubicBezTo>
                  <a:close/>
                </a:path>
              </a:pathLst>
            </a:cu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19" name="フリーフォーム: 図形 818">
              <a:extLst>
                <a:ext uri="{FF2B5EF4-FFF2-40B4-BE49-F238E27FC236}">
                  <a16:creationId xmlns:a16="http://schemas.microsoft.com/office/drawing/2014/main" id="{00347EFD-9944-4364-D798-73A9251E0F1D}"/>
                </a:ext>
              </a:extLst>
            </p:cNvPr>
            <p:cNvSpPr/>
            <p:nvPr/>
          </p:nvSpPr>
          <p:spPr>
            <a:xfrm rot="5400000" flipH="1">
              <a:off x="9250251" y="2654577"/>
              <a:ext cx="1077578" cy="911097"/>
            </a:xfrm>
            <a:custGeom>
              <a:avLst/>
              <a:gdLst>
                <a:gd name="connsiteX0" fmla="*/ 389270 w 389270"/>
                <a:gd name="connsiteY0" fmla="*/ 168597 h 911097"/>
                <a:gd name="connsiteX1" fmla="*/ 389270 w 389270"/>
                <a:gd name="connsiteY1" fmla="*/ 911097 h 911097"/>
                <a:gd name="connsiteX2" fmla="*/ 338150 w 389270"/>
                <a:gd name="connsiteY2" fmla="*/ 865612 h 911097"/>
                <a:gd name="connsiteX3" fmla="*/ 374858 w 389270"/>
                <a:gd name="connsiteY3" fmla="*/ 133607 h 911097"/>
                <a:gd name="connsiteX4" fmla="*/ 389270 w 389270"/>
                <a:gd name="connsiteY4" fmla="*/ 168597 h 9110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9270" h="911097">
                  <a:moveTo>
                    <a:pt x="389270" y="168597"/>
                  </a:moveTo>
                  <a:lnTo>
                    <a:pt x="389270" y="911097"/>
                  </a:lnTo>
                  <a:lnTo>
                    <a:pt x="338150" y="865612"/>
                  </a:lnTo>
                  <a:cubicBezTo>
                    <a:pt x="-335669" y="234323"/>
                    <a:pt x="171418" y="-243663"/>
                    <a:pt x="374858" y="133607"/>
                  </a:cubicBezTo>
                  <a:lnTo>
                    <a:pt x="389270" y="168597"/>
                  </a:lnTo>
                  <a:close/>
                </a:path>
              </a:pathLst>
            </a:cu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2" name="四角形: 角を丸くする 161">
              <a:extLst>
                <a:ext uri="{FF2B5EF4-FFF2-40B4-BE49-F238E27FC236}">
                  <a16:creationId xmlns:a16="http://schemas.microsoft.com/office/drawing/2014/main" id="{892562D4-799E-9D18-5550-B9DAF621A296}"/>
                </a:ext>
              </a:extLst>
            </p:cNvPr>
            <p:cNvSpPr/>
            <p:nvPr/>
          </p:nvSpPr>
          <p:spPr>
            <a:xfrm>
              <a:off x="9194287" y="2525620"/>
              <a:ext cx="95608" cy="495419"/>
            </a:xfrm>
            <a:prstGeom prst="roundRect">
              <a:avLst>
                <a:gd name="adj" fmla="val 5000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75" name="グループ化 174">
            <a:extLst>
              <a:ext uri="{FF2B5EF4-FFF2-40B4-BE49-F238E27FC236}">
                <a16:creationId xmlns:a16="http://schemas.microsoft.com/office/drawing/2014/main" id="{20797CF7-75A9-76B7-5FB2-986C1734E524}"/>
              </a:ext>
            </a:extLst>
          </p:cNvPr>
          <p:cNvGrpSpPr/>
          <p:nvPr/>
        </p:nvGrpSpPr>
        <p:grpSpPr>
          <a:xfrm>
            <a:off x="936056" y="4121489"/>
            <a:ext cx="2266583" cy="2035757"/>
            <a:chOff x="4933593" y="1817105"/>
            <a:chExt cx="2266583" cy="2035757"/>
          </a:xfrm>
          <a:solidFill>
            <a:schemeClr val="tx1"/>
          </a:solidFill>
        </p:grpSpPr>
        <p:sp>
          <p:nvSpPr>
            <p:cNvPr id="703" name="楕円 702">
              <a:extLst>
                <a:ext uri="{FF2B5EF4-FFF2-40B4-BE49-F238E27FC236}">
                  <a16:creationId xmlns:a16="http://schemas.microsoft.com/office/drawing/2014/main" id="{02C8B7A7-A635-D8EB-F400-DA4FAC656172}"/>
                </a:ext>
              </a:extLst>
            </p:cNvPr>
            <p:cNvSpPr/>
            <p:nvPr/>
          </p:nvSpPr>
          <p:spPr>
            <a:xfrm>
              <a:off x="5921922" y="2349611"/>
              <a:ext cx="85504" cy="85504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4" name="楕円 703">
              <a:extLst>
                <a:ext uri="{FF2B5EF4-FFF2-40B4-BE49-F238E27FC236}">
                  <a16:creationId xmlns:a16="http://schemas.microsoft.com/office/drawing/2014/main" id="{80DB00FD-F62D-723E-3F0E-EE4CDAD99305}"/>
                </a:ext>
              </a:extLst>
            </p:cNvPr>
            <p:cNvSpPr/>
            <p:nvPr/>
          </p:nvSpPr>
          <p:spPr>
            <a:xfrm>
              <a:off x="6125917" y="2349611"/>
              <a:ext cx="85504" cy="85504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7" name="月 706">
              <a:extLst>
                <a:ext uri="{FF2B5EF4-FFF2-40B4-BE49-F238E27FC236}">
                  <a16:creationId xmlns:a16="http://schemas.microsoft.com/office/drawing/2014/main" id="{617B382B-85C4-1F3C-6CB5-7B31294F28FF}"/>
                </a:ext>
              </a:extLst>
            </p:cNvPr>
            <p:cNvSpPr/>
            <p:nvPr/>
          </p:nvSpPr>
          <p:spPr>
            <a:xfrm rot="2700000">
              <a:off x="6243019" y="1817104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8" name="月 707">
              <a:extLst>
                <a:ext uri="{FF2B5EF4-FFF2-40B4-BE49-F238E27FC236}">
                  <a16:creationId xmlns:a16="http://schemas.microsoft.com/office/drawing/2014/main" id="{D5D7B4F7-8DFE-BD8B-26C1-39704F2537CB}"/>
                </a:ext>
              </a:extLst>
            </p:cNvPr>
            <p:cNvSpPr/>
            <p:nvPr/>
          </p:nvSpPr>
          <p:spPr>
            <a:xfrm rot="18900000" flipH="1">
              <a:off x="5809877" y="1817105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47" name="フリーフォーム: 図形 746">
              <a:extLst>
                <a:ext uri="{FF2B5EF4-FFF2-40B4-BE49-F238E27FC236}">
                  <a16:creationId xmlns:a16="http://schemas.microsoft.com/office/drawing/2014/main" id="{5078BC32-FE3A-4E88-4118-6AA5A0E4E7D7}"/>
                </a:ext>
              </a:extLst>
            </p:cNvPr>
            <p:cNvSpPr/>
            <p:nvPr/>
          </p:nvSpPr>
          <p:spPr>
            <a:xfrm>
              <a:off x="4933593" y="1827212"/>
              <a:ext cx="1020995" cy="682625"/>
            </a:xfrm>
            <a:custGeom>
              <a:avLst/>
              <a:gdLst>
                <a:gd name="connsiteX0" fmla="*/ 0 w 979553"/>
                <a:gd name="connsiteY0" fmla="*/ 0 h 790353"/>
                <a:gd name="connsiteX1" fmla="*/ 979553 w 979553"/>
                <a:gd name="connsiteY1" fmla="*/ 790353 h 790353"/>
                <a:gd name="connsiteX2" fmla="*/ 286710 w 979553"/>
                <a:gd name="connsiteY2" fmla="*/ 790353 h 7903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979553" h="790353">
                  <a:moveTo>
                    <a:pt x="0" y="0"/>
                  </a:moveTo>
                  <a:lnTo>
                    <a:pt x="979553" y="790353"/>
                  </a:lnTo>
                  <a:lnTo>
                    <a:pt x="286710" y="790353"/>
                  </a:ln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50" name="フリーフォーム: 図形 749">
              <a:extLst>
                <a:ext uri="{FF2B5EF4-FFF2-40B4-BE49-F238E27FC236}">
                  <a16:creationId xmlns:a16="http://schemas.microsoft.com/office/drawing/2014/main" id="{0DBB794B-71E7-B7A1-CCD3-C77AA186E490}"/>
                </a:ext>
              </a:extLst>
            </p:cNvPr>
            <p:cNvSpPr/>
            <p:nvPr/>
          </p:nvSpPr>
          <p:spPr>
            <a:xfrm flipV="1">
              <a:off x="4933593" y="2557461"/>
              <a:ext cx="1020995" cy="1295401"/>
            </a:xfrm>
            <a:custGeom>
              <a:avLst/>
              <a:gdLst>
                <a:gd name="connsiteX0" fmla="*/ 0 w 979553"/>
                <a:gd name="connsiteY0" fmla="*/ 0 h 790353"/>
                <a:gd name="connsiteX1" fmla="*/ 979553 w 979553"/>
                <a:gd name="connsiteY1" fmla="*/ 790353 h 790353"/>
                <a:gd name="connsiteX2" fmla="*/ 286710 w 979553"/>
                <a:gd name="connsiteY2" fmla="*/ 790353 h 7903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979553" h="790353">
                  <a:moveTo>
                    <a:pt x="0" y="0"/>
                  </a:moveTo>
                  <a:lnTo>
                    <a:pt x="979553" y="790353"/>
                  </a:lnTo>
                  <a:lnTo>
                    <a:pt x="286710" y="790353"/>
                  </a:ln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51" name="フリーフォーム: 図形 750">
              <a:extLst>
                <a:ext uri="{FF2B5EF4-FFF2-40B4-BE49-F238E27FC236}">
                  <a16:creationId xmlns:a16="http://schemas.microsoft.com/office/drawing/2014/main" id="{ECD442C8-6A78-6823-74C4-FA5300CF7634}"/>
                </a:ext>
              </a:extLst>
            </p:cNvPr>
            <p:cNvSpPr/>
            <p:nvPr/>
          </p:nvSpPr>
          <p:spPr>
            <a:xfrm flipH="1">
              <a:off x="6179181" y="1827212"/>
              <a:ext cx="1020995" cy="682625"/>
            </a:xfrm>
            <a:custGeom>
              <a:avLst/>
              <a:gdLst>
                <a:gd name="connsiteX0" fmla="*/ 0 w 979553"/>
                <a:gd name="connsiteY0" fmla="*/ 0 h 790353"/>
                <a:gd name="connsiteX1" fmla="*/ 979553 w 979553"/>
                <a:gd name="connsiteY1" fmla="*/ 790353 h 790353"/>
                <a:gd name="connsiteX2" fmla="*/ 286710 w 979553"/>
                <a:gd name="connsiteY2" fmla="*/ 790353 h 7903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979553" h="790353">
                  <a:moveTo>
                    <a:pt x="0" y="0"/>
                  </a:moveTo>
                  <a:lnTo>
                    <a:pt x="979553" y="790353"/>
                  </a:lnTo>
                  <a:lnTo>
                    <a:pt x="286710" y="790353"/>
                  </a:ln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58" name="フリーフォーム: 図形 757">
              <a:extLst>
                <a:ext uri="{FF2B5EF4-FFF2-40B4-BE49-F238E27FC236}">
                  <a16:creationId xmlns:a16="http://schemas.microsoft.com/office/drawing/2014/main" id="{17E65458-C72F-752E-8F31-11F84D7DDF8F}"/>
                </a:ext>
              </a:extLst>
            </p:cNvPr>
            <p:cNvSpPr/>
            <p:nvPr/>
          </p:nvSpPr>
          <p:spPr>
            <a:xfrm flipH="1" flipV="1">
              <a:off x="6179181" y="2557461"/>
              <a:ext cx="1020995" cy="1295401"/>
            </a:xfrm>
            <a:custGeom>
              <a:avLst/>
              <a:gdLst>
                <a:gd name="connsiteX0" fmla="*/ 0 w 979553"/>
                <a:gd name="connsiteY0" fmla="*/ 0 h 790353"/>
                <a:gd name="connsiteX1" fmla="*/ 979553 w 979553"/>
                <a:gd name="connsiteY1" fmla="*/ 790353 h 790353"/>
                <a:gd name="connsiteX2" fmla="*/ 286710 w 979553"/>
                <a:gd name="connsiteY2" fmla="*/ 790353 h 7903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979553" h="790353">
                  <a:moveTo>
                    <a:pt x="0" y="0"/>
                  </a:moveTo>
                  <a:lnTo>
                    <a:pt x="979553" y="790353"/>
                  </a:lnTo>
                  <a:lnTo>
                    <a:pt x="286710" y="790353"/>
                  </a:lnTo>
                  <a:close/>
                </a:path>
              </a:pathLst>
            </a:custGeom>
            <a:solidFill>
              <a:schemeClr val="accent5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3" name="四角形: 角を丸くする 162">
              <a:extLst>
                <a:ext uri="{FF2B5EF4-FFF2-40B4-BE49-F238E27FC236}">
                  <a16:creationId xmlns:a16="http://schemas.microsoft.com/office/drawing/2014/main" id="{40DC7BF5-8E6A-10AD-4ECC-6E139300B47E}"/>
                </a:ext>
              </a:extLst>
            </p:cNvPr>
            <p:cNvSpPr/>
            <p:nvPr/>
          </p:nvSpPr>
          <p:spPr>
            <a:xfrm>
              <a:off x="6025637" y="2462120"/>
              <a:ext cx="95608" cy="495419"/>
            </a:xfrm>
            <a:prstGeom prst="roundRect">
              <a:avLst>
                <a:gd name="adj" fmla="val 5000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79" name="グループ化 178">
            <a:extLst>
              <a:ext uri="{FF2B5EF4-FFF2-40B4-BE49-F238E27FC236}">
                <a16:creationId xmlns:a16="http://schemas.microsoft.com/office/drawing/2014/main" id="{2D055889-C249-EEAF-8635-0A8DB069D210}"/>
              </a:ext>
            </a:extLst>
          </p:cNvPr>
          <p:cNvGrpSpPr/>
          <p:nvPr/>
        </p:nvGrpSpPr>
        <p:grpSpPr>
          <a:xfrm>
            <a:off x="6855710" y="4067176"/>
            <a:ext cx="2243810" cy="1894074"/>
            <a:chOff x="9459118" y="4260972"/>
            <a:chExt cx="1864677" cy="1574037"/>
          </a:xfrm>
          <a:solidFill>
            <a:schemeClr val="tx1"/>
          </a:solidFill>
        </p:grpSpPr>
        <p:sp>
          <p:nvSpPr>
            <p:cNvPr id="164" name="楕円 163">
              <a:extLst>
                <a:ext uri="{FF2B5EF4-FFF2-40B4-BE49-F238E27FC236}">
                  <a16:creationId xmlns:a16="http://schemas.microsoft.com/office/drawing/2014/main" id="{BF5AC4AB-F712-F71D-4F28-C721831C6457}"/>
                </a:ext>
              </a:extLst>
            </p:cNvPr>
            <p:cNvSpPr/>
            <p:nvPr/>
          </p:nvSpPr>
          <p:spPr>
            <a:xfrm>
              <a:off x="10307145" y="4850606"/>
              <a:ext cx="59134" cy="59134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5" name="楕円 164">
              <a:extLst>
                <a:ext uri="{FF2B5EF4-FFF2-40B4-BE49-F238E27FC236}">
                  <a16:creationId xmlns:a16="http://schemas.microsoft.com/office/drawing/2014/main" id="{DCCEBC62-AD0E-CC21-C1A9-87275F322726}"/>
                </a:ext>
              </a:extLst>
            </p:cNvPr>
            <p:cNvSpPr/>
            <p:nvPr/>
          </p:nvSpPr>
          <p:spPr>
            <a:xfrm>
              <a:off x="10422159" y="4852987"/>
              <a:ext cx="59134" cy="59134"/>
            </a:xfrm>
            <a:prstGeom prst="ellipse">
              <a:avLst/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6" name="楕円 165">
              <a:extLst>
                <a:ext uri="{FF2B5EF4-FFF2-40B4-BE49-F238E27FC236}">
                  <a16:creationId xmlns:a16="http://schemas.microsoft.com/office/drawing/2014/main" id="{BB673E0D-FA40-08B0-722D-7CAF2A4EA228}"/>
                </a:ext>
              </a:extLst>
            </p:cNvPr>
            <p:cNvSpPr/>
            <p:nvPr/>
          </p:nvSpPr>
          <p:spPr>
            <a:xfrm>
              <a:off x="10351419" y="4911051"/>
              <a:ext cx="85600" cy="408662"/>
            </a:xfrm>
            <a:prstGeom prst="ellipse">
              <a:avLst/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7" name="月 166">
              <a:extLst>
                <a:ext uri="{FF2B5EF4-FFF2-40B4-BE49-F238E27FC236}">
                  <a16:creationId xmlns:a16="http://schemas.microsoft.com/office/drawing/2014/main" id="{8D4E91F8-2388-1A0C-B249-A9C6E5DFADC3}"/>
                </a:ext>
              </a:extLst>
            </p:cNvPr>
            <p:cNvSpPr/>
            <p:nvPr/>
          </p:nvSpPr>
          <p:spPr>
            <a:xfrm rot="1800000">
              <a:off x="10499068" y="4260972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8" name="月 167">
              <a:extLst>
                <a:ext uri="{FF2B5EF4-FFF2-40B4-BE49-F238E27FC236}">
                  <a16:creationId xmlns:a16="http://schemas.microsoft.com/office/drawing/2014/main" id="{1FD1F9C8-64F5-EED8-3F6A-997DA352386D}"/>
                </a:ext>
              </a:extLst>
            </p:cNvPr>
            <p:cNvSpPr/>
            <p:nvPr/>
          </p:nvSpPr>
          <p:spPr>
            <a:xfrm rot="19800000" flipH="1">
              <a:off x="10207585" y="4260972"/>
              <a:ext cx="89958" cy="561867"/>
            </a:xfrm>
            <a:prstGeom prst="moon">
              <a:avLst>
                <a:gd name="adj" fmla="val 32530"/>
              </a:avLst>
            </a:prstGeom>
            <a:solidFill>
              <a:schemeClr val="accent4">
                <a:lumMod val="60000"/>
                <a:lumOff val="4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9" name="二等辺三角形 168">
              <a:extLst>
                <a:ext uri="{FF2B5EF4-FFF2-40B4-BE49-F238E27FC236}">
                  <a16:creationId xmlns:a16="http://schemas.microsoft.com/office/drawing/2014/main" id="{5330213A-C5DB-8064-EC90-39963453206B}"/>
                </a:ext>
              </a:extLst>
            </p:cNvPr>
            <p:cNvSpPr/>
            <p:nvPr/>
          </p:nvSpPr>
          <p:spPr>
            <a:xfrm rot="7200000">
              <a:off x="9523682" y="4362286"/>
              <a:ext cx="761679" cy="890808"/>
            </a:xfrm>
            <a:custGeom>
              <a:avLst/>
              <a:gdLst>
                <a:gd name="connsiteX0" fmla="*/ 0 w 922081"/>
                <a:gd name="connsiteY0" fmla="*/ 758074 h 758074"/>
                <a:gd name="connsiteX1" fmla="*/ 461041 w 922081"/>
                <a:gd name="connsiteY1" fmla="*/ 0 h 758074"/>
                <a:gd name="connsiteX2" fmla="*/ 922081 w 922081"/>
                <a:gd name="connsiteY2" fmla="*/ 758074 h 758074"/>
                <a:gd name="connsiteX3" fmla="*/ 0 w 922081"/>
                <a:gd name="connsiteY3" fmla="*/ 758074 h 758074"/>
                <a:gd name="connsiteX0" fmla="*/ 3278 w 925359"/>
                <a:gd name="connsiteY0" fmla="*/ 758074 h 784532"/>
                <a:gd name="connsiteX1" fmla="*/ 464319 w 925359"/>
                <a:gd name="connsiteY1" fmla="*/ 0 h 784532"/>
                <a:gd name="connsiteX2" fmla="*/ 925359 w 925359"/>
                <a:gd name="connsiteY2" fmla="*/ 758074 h 784532"/>
                <a:gd name="connsiteX3" fmla="*/ 3278 w 925359"/>
                <a:gd name="connsiteY3" fmla="*/ 758074 h 784532"/>
                <a:gd name="connsiteX0" fmla="*/ 3278 w 926933"/>
                <a:gd name="connsiteY0" fmla="*/ 758074 h 808332"/>
                <a:gd name="connsiteX1" fmla="*/ 464319 w 926933"/>
                <a:gd name="connsiteY1" fmla="*/ 0 h 808332"/>
                <a:gd name="connsiteX2" fmla="*/ 925359 w 926933"/>
                <a:gd name="connsiteY2" fmla="*/ 758074 h 808332"/>
                <a:gd name="connsiteX3" fmla="*/ 3278 w 926933"/>
                <a:gd name="connsiteY3" fmla="*/ 758074 h 808332"/>
                <a:gd name="connsiteX0" fmla="*/ 3278 w 928095"/>
                <a:gd name="connsiteY0" fmla="*/ 758074 h 810221"/>
                <a:gd name="connsiteX1" fmla="*/ 464319 w 928095"/>
                <a:gd name="connsiteY1" fmla="*/ 0 h 810221"/>
                <a:gd name="connsiteX2" fmla="*/ 925359 w 928095"/>
                <a:gd name="connsiteY2" fmla="*/ 758074 h 810221"/>
                <a:gd name="connsiteX3" fmla="*/ 3278 w 928095"/>
                <a:gd name="connsiteY3" fmla="*/ 758074 h 810221"/>
                <a:gd name="connsiteX0" fmla="*/ 11569 w 936386"/>
                <a:gd name="connsiteY0" fmla="*/ 758074 h 845887"/>
                <a:gd name="connsiteX1" fmla="*/ 472610 w 936386"/>
                <a:gd name="connsiteY1" fmla="*/ 0 h 845887"/>
                <a:gd name="connsiteX2" fmla="*/ 933650 w 936386"/>
                <a:gd name="connsiteY2" fmla="*/ 758074 h 845887"/>
                <a:gd name="connsiteX3" fmla="*/ 11569 w 936386"/>
                <a:gd name="connsiteY3" fmla="*/ 758074 h 845887"/>
                <a:gd name="connsiteX0" fmla="*/ 11569 w 943800"/>
                <a:gd name="connsiteY0" fmla="*/ 758074 h 877028"/>
                <a:gd name="connsiteX1" fmla="*/ 472610 w 943800"/>
                <a:gd name="connsiteY1" fmla="*/ 0 h 877028"/>
                <a:gd name="connsiteX2" fmla="*/ 933650 w 943800"/>
                <a:gd name="connsiteY2" fmla="*/ 758074 h 877028"/>
                <a:gd name="connsiteX3" fmla="*/ 11569 w 943800"/>
                <a:gd name="connsiteY3" fmla="*/ 758074 h 877028"/>
                <a:gd name="connsiteX0" fmla="*/ 13519 w 945750"/>
                <a:gd name="connsiteY0" fmla="*/ 758074 h 877028"/>
                <a:gd name="connsiteX1" fmla="*/ 474560 w 945750"/>
                <a:gd name="connsiteY1" fmla="*/ 0 h 877028"/>
                <a:gd name="connsiteX2" fmla="*/ 935600 w 945750"/>
                <a:gd name="connsiteY2" fmla="*/ 758074 h 877028"/>
                <a:gd name="connsiteX3" fmla="*/ 13519 w 945750"/>
                <a:gd name="connsiteY3" fmla="*/ 758074 h 877028"/>
                <a:gd name="connsiteX0" fmla="*/ 13519 w 948032"/>
                <a:gd name="connsiteY0" fmla="*/ 758074 h 877028"/>
                <a:gd name="connsiteX1" fmla="*/ 474560 w 948032"/>
                <a:gd name="connsiteY1" fmla="*/ 0 h 877028"/>
                <a:gd name="connsiteX2" fmla="*/ 935600 w 948032"/>
                <a:gd name="connsiteY2" fmla="*/ 758074 h 877028"/>
                <a:gd name="connsiteX3" fmla="*/ 13519 w 948032"/>
                <a:gd name="connsiteY3" fmla="*/ 758074 h 8770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48032" h="877028">
                  <a:moveTo>
                    <a:pt x="13519" y="758074"/>
                  </a:moveTo>
                  <a:cubicBezTo>
                    <a:pt x="-70003" y="608055"/>
                    <a:pt x="251824" y="233641"/>
                    <a:pt x="474560" y="0"/>
                  </a:cubicBezTo>
                  <a:cubicBezTo>
                    <a:pt x="713965" y="259835"/>
                    <a:pt x="1012901" y="591108"/>
                    <a:pt x="935600" y="758074"/>
                  </a:cubicBezTo>
                  <a:cubicBezTo>
                    <a:pt x="858299" y="925040"/>
                    <a:pt x="97041" y="908093"/>
                    <a:pt x="13519" y="758074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0" name="二等辺三角形 168">
              <a:extLst>
                <a:ext uri="{FF2B5EF4-FFF2-40B4-BE49-F238E27FC236}">
                  <a16:creationId xmlns:a16="http://schemas.microsoft.com/office/drawing/2014/main" id="{D96622AC-A5DD-5F76-C0DC-6A83151F8F97}"/>
                </a:ext>
              </a:extLst>
            </p:cNvPr>
            <p:cNvSpPr/>
            <p:nvPr/>
          </p:nvSpPr>
          <p:spPr>
            <a:xfrm rot="2700000">
              <a:off x="9590288" y="4944202"/>
              <a:ext cx="761679" cy="890808"/>
            </a:xfrm>
            <a:custGeom>
              <a:avLst/>
              <a:gdLst>
                <a:gd name="connsiteX0" fmla="*/ 0 w 922081"/>
                <a:gd name="connsiteY0" fmla="*/ 758074 h 758074"/>
                <a:gd name="connsiteX1" fmla="*/ 461041 w 922081"/>
                <a:gd name="connsiteY1" fmla="*/ 0 h 758074"/>
                <a:gd name="connsiteX2" fmla="*/ 922081 w 922081"/>
                <a:gd name="connsiteY2" fmla="*/ 758074 h 758074"/>
                <a:gd name="connsiteX3" fmla="*/ 0 w 922081"/>
                <a:gd name="connsiteY3" fmla="*/ 758074 h 758074"/>
                <a:gd name="connsiteX0" fmla="*/ 3278 w 925359"/>
                <a:gd name="connsiteY0" fmla="*/ 758074 h 784532"/>
                <a:gd name="connsiteX1" fmla="*/ 464319 w 925359"/>
                <a:gd name="connsiteY1" fmla="*/ 0 h 784532"/>
                <a:gd name="connsiteX2" fmla="*/ 925359 w 925359"/>
                <a:gd name="connsiteY2" fmla="*/ 758074 h 784532"/>
                <a:gd name="connsiteX3" fmla="*/ 3278 w 925359"/>
                <a:gd name="connsiteY3" fmla="*/ 758074 h 784532"/>
                <a:gd name="connsiteX0" fmla="*/ 3278 w 926933"/>
                <a:gd name="connsiteY0" fmla="*/ 758074 h 808332"/>
                <a:gd name="connsiteX1" fmla="*/ 464319 w 926933"/>
                <a:gd name="connsiteY1" fmla="*/ 0 h 808332"/>
                <a:gd name="connsiteX2" fmla="*/ 925359 w 926933"/>
                <a:gd name="connsiteY2" fmla="*/ 758074 h 808332"/>
                <a:gd name="connsiteX3" fmla="*/ 3278 w 926933"/>
                <a:gd name="connsiteY3" fmla="*/ 758074 h 808332"/>
                <a:gd name="connsiteX0" fmla="*/ 3278 w 928095"/>
                <a:gd name="connsiteY0" fmla="*/ 758074 h 810221"/>
                <a:gd name="connsiteX1" fmla="*/ 464319 w 928095"/>
                <a:gd name="connsiteY1" fmla="*/ 0 h 810221"/>
                <a:gd name="connsiteX2" fmla="*/ 925359 w 928095"/>
                <a:gd name="connsiteY2" fmla="*/ 758074 h 810221"/>
                <a:gd name="connsiteX3" fmla="*/ 3278 w 928095"/>
                <a:gd name="connsiteY3" fmla="*/ 758074 h 810221"/>
                <a:gd name="connsiteX0" fmla="*/ 11569 w 936386"/>
                <a:gd name="connsiteY0" fmla="*/ 758074 h 845887"/>
                <a:gd name="connsiteX1" fmla="*/ 472610 w 936386"/>
                <a:gd name="connsiteY1" fmla="*/ 0 h 845887"/>
                <a:gd name="connsiteX2" fmla="*/ 933650 w 936386"/>
                <a:gd name="connsiteY2" fmla="*/ 758074 h 845887"/>
                <a:gd name="connsiteX3" fmla="*/ 11569 w 936386"/>
                <a:gd name="connsiteY3" fmla="*/ 758074 h 845887"/>
                <a:gd name="connsiteX0" fmla="*/ 11569 w 943800"/>
                <a:gd name="connsiteY0" fmla="*/ 758074 h 877028"/>
                <a:gd name="connsiteX1" fmla="*/ 472610 w 943800"/>
                <a:gd name="connsiteY1" fmla="*/ 0 h 877028"/>
                <a:gd name="connsiteX2" fmla="*/ 933650 w 943800"/>
                <a:gd name="connsiteY2" fmla="*/ 758074 h 877028"/>
                <a:gd name="connsiteX3" fmla="*/ 11569 w 943800"/>
                <a:gd name="connsiteY3" fmla="*/ 758074 h 877028"/>
                <a:gd name="connsiteX0" fmla="*/ 13519 w 945750"/>
                <a:gd name="connsiteY0" fmla="*/ 758074 h 877028"/>
                <a:gd name="connsiteX1" fmla="*/ 474560 w 945750"/>
                <a:gd name="connsiteY1" fmla="*/ 0 h 877028"/>
                <a:gd name="connsiteX2" fmla="*/ 935600 w 945750"/>
                <a:gd name="connsiteY2" fmla="*/ 758074 h 877028"/>
                <a:gd name="connsiteX3" fmla="*/ 13519 w 945750"/>
                <a:gd name="connsiteY3" fmla="*/ 758074 h 877028"/>
                <a:gd name="connsiteX0" fmla="*/ 13519 w 948032"/>
                <a:gd name="connsiteY0" fmla="*/ 758074 h 877028"/>
                <a:gd name="connsiteX1" fmla="*/ 474560 w 948032"/>
                <a:gd name="connsiteY1" fmla="*/ 0 h 877028"/>
                <a:gd name="connsiteX2" fmla="*/ 935600 w 948032"/>
                <a:gd name="connsiteY2" fmla="*/ 758074 h 877028"/>
                <a:gd name="connsiteX3" fmla="*/ 13519 w 948032"/>
                <a:gd name="connsiteY3" fmla="*/ 758074 h 8770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48032" h="877028">
                  <a:moveTo>
                    <a:pt x="13519" y="758074"/>
                  </a:moveTo>
                  <a:cubicBezTo>
                    <a:pt x="-70003" y="608055"/>
                    <a:pt x="251824" y="233641"/>
                    <a:pt x="474560" y="0"/>
                  </a:cubicBezTo>
                  <a:cubicBezTo>
                    <a:pt x="713965" y="259835"/>
                    <a:pt x="1012901" y="591108"/>
                    <a:pt x="935600" y="758074"/>
                  </a:cubicBezTo>
                  <a:cubicBezTo>
                    <a:pt x="858299" y="925040"/>
                    <a:pt x="97041" y="908093"/>
                    <a:pt x="13519" y="758074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1" name="二等辺三角形 168">
              <a:extLst>
                <a:ext uri="{FF2B5EF4-FFF2-40B4-BE49-F238E27FC236}">
                  <a16:creationId xmlns:a16="http://schemas.microsoft.com/office/drawing/2014/main" id="{8A03A825-7E17-A714-F69A-61A4349098E9}"/>
                </a:ext>
              </a:extLst>
            </p:cNvPr>
            <p:cNvSpPr/>
            <p:nvPr/>
          </p:nvSpPr>
          <p:spPr>
            <a:xfrm rot="14400000" flipH="1">
              <a:off x="10497551" y="4362285"/>
              <a:ext cx="761679" cy="890808"/>
            </a:xfrm>
            <a:custGeom>
              <a:avLst/>
              <a:gdLst>
                <a:gd name="connsiteX0" fmla="*/ 0 w 922081"/>
                <a:gd name="connsiteY0" fmla="*/ 758074 h 758074"/>
                <a:gd name="connsiteX1" fmla="*/ 461041 w 922081"/>
                <a:gd name="connsiteY1" fmla="*/ 0 h 758074"/>
                <a:gd name="connsiteX2" fmla="*/ 922081 w 922081"/>
                <a:gd name="connsiteY2" fmla="*/ 758074 h 758074"/>
                <a:gd name="connsiteX3" fmla="*/ 0 w 922081"/>
                <a:gd name="connsiteY3" fmla="*/ 758074 h 758074"/>
                <a:gd name="connsiteX0" fmla="*/ 3278 w 925359"/>
                <a:gd name="connsiteY0" fmla="*/ 758074 h 784532"/>
                <a:gd name="connsiteX1" fmla="*/ 464319 w 925359"/>
                <a:gd name="connsiteY1" fmla="*/ 0 h 784532"/>
                <a:gd name="connsiteX2" fmla="*/ 925359 w 925359"/>
                <a:gd name="connsiteY2" fmla="*/ 758074 h 784532"/>
                <a:gd name="connsiteX3" fmla="*/ 3278 w 925359"/>
                <a:gd name="connsiteY3" fmla="*/ 758074 h 784532"/>
                <a:gd name="connsiteX0" fmla="*/ 3278 w 926933"/>
                <a:gd name="connsiteY0" fmla="*/ 758074 h 808332"/>
                <a:gd name="connsiteX1" fmla="*/ 464319 w 926933"/>
                <a:gd name="connsiteY1" fmla="*/ 0 h 808332"/>
                <a:gd name="connsiteX2" fmla="*/ 925359 w 926933"/>
                <a:gd name="connsiteY2" fmla="*/ 758074 h 808332"/>
                <a:gd name="connsiteX3" fmla="*/ 3278 w 926933"/>
                <a:gd name="connsiteY3" fmla="*/ 758074 h 808332"/>
                <a:gd name="connsiteX0" fmla="*/ 3278 w 928095"/>
                <a:gd name="connsiteY0" fmla="*/ 758074 h 810221"/>
                <a:gd name="connsiteX1" fmla="*/ 464319 w 928095"/>
                <a:gd name="connsiteY1" fmla="*/ 0 h 810221"/>
                <a:gd name="connsiteX2" fmla="*/ 925359 w 928095"/>
                <a:gd name="connsiteY2" fmla="*/ 758074 h 810221"/>
                <a:gd name="connsiteX3" fmla="*/ 3278 w 928095"/>
                <a:gd name="connsiteY3" fmla="*/ 758074 h 810221"/>
                <a:gd name="connsiteX0" fmla="*/ 11569 w 936386"/>
                <a:gd name="connsiteY0" fmla="*/ 758074 h 845887"/>
                <a:gd name="connsiteX1" fmla="*/ 472610 w 936386"/>
                <a:gd name="connsiteY1" fmla="*/ 0 h 845887"/>
                <a:gd name="connsiteX2" fmla="*/ 933650 w 936386"/>
                <a:gd name="connsiteY2" fmla="*/ 758074 h 845887"/>
                <a:gd name="connsiteX3" fmla="*/ 11569 w 936386"/>
                <a:gd name="connsiteY3" fmla="*/ 758074 h 845887"/>
                <a:gd name="connsiteX0" fmla="*/ 11569 w 943800"/>
                <a:gd name="connsiteY0" fmla="*/ 758074 h 877028"/>
                <a:gd name="connsiteX1" fmla="*/ 472610 w 943800"/>
                <a:gd name="connsiteY1" fmla="*/ 0 h 877028"/>
                <a:gd name="connsiteX2" fmla="*/ 933650 w 943800"/>
                <a:gd name="connsiteY2" fmla="*/ 758074 h 877028"/>
                <a:gd name="connsiteX3" fmla="*/ 11569 w 943800"/>
                <a:gd name="connsiteY3" fmla="*/ 758074 h 877028"/>
                <a:gd name="connsiteX0" fmla="*/ 13519 w 945750"/>
                <a:gd name="connsiteY0" fmla="*/ 758074 h 877028"/>
                <a:gd name="connsiteX1" fmla="*/ 474560 w 945750"/>
                <a:gd name="connsiteY1" fmla="*/ 0 h 877028"/>
                <a:gd name="connsiteX2" fmla="*/ 935600 w 945750"/>
                <a:gd name="connsiteY2" fmla="*/ 758074 h 877028"/>
                <a:gd name="connsiteX3" fmla="*/ 13519 w 945750"/>
                <a:gd name="connsiteY3" fmla="*/ 758074 h 877028"/>
                <a:gd name="connsiteX0" fmla="*/ 13519 w 948032"/>
                <a:gd name="connsiteY0" fmla="*/ 758074 h 877028"/>
                <a:gd name="connsiteX1" fmla="*/ 474560 w 948032"/>
                <a:gd name="connsiteY1" fmla="*/ 0 h 877028"/>
                <a:gd name="connsiteX2" fmla="*/ 935600 w 948032"/>
                <a:gd name="connsiteY2" fmla="*/ 758074 h 877028"/>
                <a:gd name="connsiteX3" fmla="*/ 13519 w 948032"/>
                <a:gd name="connsiteY3" fmla="*/ 758074 h 8770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48032" h="877028">
                  <a:moveTo>
                    <a:pt x="13519" y="758074"/>
                  </a:moveTo>
                  <a:cubicBezTo>
                    <a:pt x="-70003" y="608055"/>
                    <a:pt x="251824" y="233641"/>
                    <a:pt x="474560" y="0"/>
                  </a:cubicBezTo>
                  <a:cubicBezTo>
                    <a:pt x="713965" y="259835"/>
                    <a:pt x="1012901" y="591108"/>
                    <a:pt x="935600" y="758074"/>
                  </a:cubicBezTo>
                  <a:cubicBezTo>
                    <a:pt x="858299" y="925040"/>
                    <a:pt x="97041" y="908093"/>
                    <a:pt x="13519" y="758074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2" name="二等辺三角形 168">
              <a:extLst>
                <a:ext uri="{FF2B5EF4-FFF2-40B4-BE49-F238E27FC236}">
                  <a16:creationId xmlns:a16="http://schemas.microsoft.com/office/drawing/2014/main" id="{35C7E150-B580-CFDD-141F-1AC8725E00E3}"/>
                </a:ext>
              </a:extLst>
            </p:cNvPr>
            <p:cNvSpPr/>
            <p:nvPr/>
          </p:nvSpPr>
          <p:spPr>
            <a:xfrm rot="18900000" flipH="1">
              <a:off x="10430945" y="4944201"/>
              <a:ext cx="761679" cy="890808"/>
            </a:xfrm>
            <a:custGeom>
              <a:avLst/>
              <a:gdLst>
                <a:gd name="connsiteX0" fmla="*/ 0 w 922081"/>
                <a:gd name="connsiteY0" fmla="*/ 758074 h 758074"/>
                <a:gd name="connsiteX1" fmla="*/ 461041 w 922081"/>
                <a:gd name="connsiteY1" fmla="*/ 0 h 758074"/>
                <a:gd name="connsiteX2" fmla="*/ 922081 w 922081"/>
                <a:gd name="connsiteY2" fmla="*/ 758074 h 758074"/>
                <a:gd name="connsiteX3" fmla="*/ 0 w 922081"/>
                <a:gd name="connsiteY3" fmla="*/ 758074 h 758074"/>
                <a:gd name="connsiteX0" fmla="*/ 3278 w 925359"/>
                <a:gd name="connsiteY0" fmla="*/ 758074 h 784532"/>
                <a:gd name="connsiteX1" fmla="*/ 464319 w 925359"/>
                <a:gd name="connsiteY1" fmla="*/ 0 h 784532"/>
                <a:gd name="connsiteX2" fmla="*/ 925359 w 925359"/>
                <a:gd name="connsiteY2" fmla="*/ 758074 h 784532"/>
                <a:gd name="connsiteX3" fmla="*/ 3278 w 925359"/>
                <a:gd name="connsiteY3" fmla="*/ 758074 h 784532"/>
                <a:gd name="connsiteX0" fmla="*/ 3278 w 926933"/>
                <a:gd name="connsiteY0" fmla="*/ 758074 h 808332"/>
                <a:gd name="connsiteX1" fmla="*/ 464319 w 926933"/>
                <a:gd name="connsiteY1" fmla="*/ 0 h 808332"/>
                <a:gd name="connsiteX2" fmla="*/ 925359 w 926933"/>
                <a:gd name="connsiteY2" fmla="*/ 758074 h 808332"/>
                <a:gd name="connsiteX3" fmla="*/ 3278 w 926933"/>
                <a:gd name="connsiteY3" fmla="*/ 758074 h 808332"/>
                <a:gd name="connsiteX0" fmla="*/ 3278 w 928095"/>
                <a:gd name="connsiteY0" fmla="*/ 758074 h 810221"/>
                <a:gd name="connsiteX1" fmla="*/ 464319 w 928095"/>
                <a:gd name="connsiteY1" fmla="*/ 0 h 810221"/>
                <a:gd name="connsiteX2" fmla="*/ 925359 w 928095"/>
                <a:gd name="connsiteY2" fmla="*/ 758074 h 810221"/>
                <a:gd name="connsiteX3" fmla="*/ 3278 w 928095"/>
                <a:gd name="connsiteY3" fmla="*/ 758074 h 810221"/>
                <a:gd name="connsiteX0" fmla="*/ 11569 w 936386"/>
                <a:gd name="connsiteY0" fmla="*/ 758074 h 845887"/>
                <a:gd name="connsiteX1" fmla="*/ 472610 w 936386"/>
                <a:gd name="connsiteY1" fmla="*/ 0 h 845887"/>
                <a:gd name="connsiteX2" fmla="*/ 933650 w 936386"/>
                <a:gd name="connsiteY2" fmla="*/ 758074 h 845887"/>
                <a:gd name="connsiteX3" fmla="*/ 11569 w 936386"/>
                <a:gd name="connsiteY3" fmla="*/ 758074 h 845887"/>
                <a:gd name="connsiteX0" fmla="*/ 11569 w 943800"/>
                <a:gd name="connsiteY0" fmla="*/ 758074 h 877028"/>
                <a:gd name="connsiteX1" fmla="*/ 472610 w 943800"/>
                <a:gd name="connsiteY1" fmla="*/ 0 h 877028"/>
                <a:gd name="connsiteX2" fmla="*/ 933650 w 943800"/>
                <a:gd name="connsiteY2" fmla="*/ 758074 h 877028"/>
                <a:gd name="connsiteX3" fmla="*/ 11569 w 943800"/>
                <a:gd name="connsiteY3" fmla="*/ 758074 h 877028"/>
                <a:gd name="connsiteX0" fmla="*/ 13519 w 945750"/>
                <a:gd name="connsiteY0" fmla="*/ 758074 h 877028"/>
                <a:gd name="connsiteX1" fmla="*/ 474560 w 945750"/>
                <a:gd name="connsiteY1" fmla="*/ 0 h 877028"/>
                <a:gd name="connsiteX2" fmla="*/ 935600 w 945750"/>
                <a:gd name="connsiteY2" fmla="*/ 758074 h 877028"/>
                <a:gd name="connsiteX3" fmla="*/ 13519 w 945750"/>
                <a:gd name="connsiteY3" fmla="*/ 758074 h 877028"/>
                <a:gd name="connsiteX0" fmla="*/ 13519 w 948032"/>
                <a:gd name="connsiteY0" fmla="*/ 758074 h 877028"/>
                <a:gd name="connsiteX1" fmla="*/ 474560 w 948032"/>
                <a:gd name="connsiteY1" fmla="*/ 0 h 877028"/>
                <a:gd name="connsiteX2" fmla="*/ 935600 w 948032"/>
                <a:gd name="connsiteY2" fmla="*/ 758074 h 877028"/>
                <a:gd name="connsiteX3" fmla="*/ 13519 w 948032"/>
                <a:gd name="connsiteY3" fmla="*/ 758074 h 8770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48032" h="877028">
                  <a:moveTo>
                    <a:pt x="13519" y="758074"/>
                  </a:moveTo>
                  <a:cubicBezTo>
                    <a:pt x="-70003" y="608055"/>
                    <a:pt x="251824" y="233641"/>
                    <a:pt x="474560" y="0"/>
                  </a:cubicBezTo>
                  <a:cubicBezTo>
                    <a:pt x="713965" y="259835"/>
                    <a:pt x="1012901" y="591108"/>
                    <a:pt x="935600" y="758074"/>
                  </a:cubicBezTo>
                  <a:cubicBezTo>
                    <a:pt x="858299" y="925040"/>
                    <a:pt x="97041" y="908093"/>
                    <a:pt x="13519" y="758074"/>
                  </a:cubicBezTo>
                  <a:close/>
                </a:path>
              </a:pathLst>
            </a:custGeom>
            <a:solidFill>
              <a:srgbClr val="0070C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0424256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フリーフォーム: 図形 27">
            <a:extLst>
              <a:ext uri="{FF2B5EF4-FFF2-40B4-BE49-F238E27FC236}">
                <a16:creationId xmlns:a16="http://schemas.microsoft.com/office/drawing/2014/main" id="{0131FD98-9F31-057E-F0DA-B08FE6554BB1}"/>
              </a:ext>
            </a:extLst>
          </p:cNvPr>
          <p:cNvSpPr/>
          <p:nvPr/>
        </p:nvSpPr>
        <p:spPr>
          <a:xfrm>
            <a:off x="4170172" y="3897619"/>
            <a:ext cx="1564886" cy="2364819"/>
          </a:xfrm>
          <a:custGeom>
            <a:avLst/>
            <a:gdLst>
              <a:gd name="connsiteX0" fmla="*/ 1216660 w 1564886"/>
              <a:gd name="connsiteY0" fmla="*/ 1708148 h 2364819"/>
              <a:gd name="connsiteX1" fmla="*/ 1409311 w 1564886"/>
              <a:gd name="connsiteY1" fmla="*/ 1708148 h 2364819"/>
              <a:gd name="connsiteX2" fmla="*/ 1409311 w 1564886"/>
              <a:gd name="connsiteY2" fmla="*/ 2229801 h 2364819"/>
              <a:gd name="connsiteX3" fmla="*/ 1332075 w 1564886"/>
              <a:gd name="connsiteY3" fmla="*/ 2229801 h 2364819"/>
              <a:gd name="connsiteX4" fmla="*/ 1332075 w 1564886"/>
              <a:gd name="connsiteY4" fmla="*/ 1788047 h 2364819"/>
              <a:gd name="connsiteX5" fmla="*/ 1216660 w 1564886"/>
              <a:gd name="connsiteY5" fmla="*/ 1788047 h 2364819"/>
              <a:gd name="connsiteX6" fmla="*/ 155575 w 1564886"/>
              <a:gd name="connsiteY6" fmla="*/ 1708148 h 2364819"/>
              <a:gd name="connsiteX7" fmla="*/ 348226 w 1564886"/>
              <a:gd name="connsiteY7" fmla="*/ 1708148 h 2364819"/>
              <a:gd name="connsiteX8" fmla="*/ 348226 w 1564886"/>
              <a:gd name="connsiteY8" fmla="*/ 1788047 h 2364819"/>
              <a:gd name="connsiteX9" fmla="*/ 232811 w 1564886"/>
              <a:gd name="connsiteY9" fmla="*/ 1788047 h 2364819"/>
              <a:gd name="connsiteX10" fmla="*/ 232811 w 1564886"/>
              <a:gd name="connsiteY10" fmla="*/ 2229801 h 2364819"/>
              <a:gd name="connsiteX11" fmla="*/ 155575 w 1564886"/>
              <a:gd name="connsiteY11" fmla="*/ 2229801 h 2364819"/>
              <a:gd name="connsiteX12" fmla="*/ 1216660 w 1564886"/>
              <a:gd name="connsiteY12" fmla="*/ 1479548 h 2364819"/>
              <a:gd name="connsiteX13" fmla="*/ 1564886 w 1564886"/>
              <a:gd name="connsiteY13" fmla="*/ 1479548 h 2364819"/>
              <a:gd name="connsiteX14" fmla="*/ 1564886 w 1564886"/>
              <a:gd name="connsiteY14" fmla="*/ 2001201 h 2364819"/>
              <a:gd name="connsiteX15" fmla="*/ 1487650 w 1564886"/>
              <a:gd name="connsiteY15" fmla="*/ 2001201 h 2364819"/>
              <a:gd name="connsiteX16" fmla="*/ 1487650 w 1564886"/>
              <a:gd name="connsiteY16" fmla="*/ 1559447 h 2364819"/>
              <a:gd name="connsiteX17" fmla="*/ 1216660 w 1564886"/>
              <a:gd name="connsiteY17" fmla="*/ 1559447 h 2364819"/>
              <a:gd name="connsiteX18" fmla="*/ 0 w 1564886"/>
              <a:gd name="connsiteY18" fmla="*/ 1479548 h 2364819"/>
              <a:gd name="connsiteX19" fmla="*/ 348226 w 1564886"/>
              <a:gd name="connsiteY19" fmla="*/ 1479548 h 2364819"/>
              <a:gd name="connsiteX20" fmla="*/ 348226 w 1564886"/>
              <a:gd name="connsiteY20" fmla="*/ 1559447 h 2364819"/>
              <a:gd name="connsiteX21" fmla="*/ 77236 w 1564886"/>
              <a:gd name="connsiteY21" fmla="*/ 1559447 h 2364819"/>
              <a:gd name="connsiteX22" fmla="*/ 77236 w 1564886"/>
              <a:gd name="connsiteY22" fmla="*/ 2001201 h 2364819"/>
              <a:gd name="connsiteX23" fmla="*/ 0 w 1564886"/>
              <a:gd name="connsiteY23" fmla="*/ 2001201 h 2364819"/>
              <a:gd name="connsiteX24" fmla="*/ 807606 w 1564886"/>
              <a:gd name="connsiteY24" fmla="*/ 1443990 h 2364819"/>
              <a:gd name="connsiteX25" fmla="*/ 1182878 w 1564886"/>
              <a:gd name="connsiteY25" fmla="*/ 1443990 h 2364819"/>
              <a:gd name="connsiteX26" fmla="*/ 1182878 w 1564886"/>
              <a:gd name="connsiteY26" fmla="*/ 1969771 h 2364819"/>
              <a:gd name="connsiteX27" fmla="*/ 938546 w 1564886"/>
              <a:gd name="connsiteY27" fmla="*/ 2338383 h 2364819"/>
              <a:gd name="connsiteX28" fmla="*/ 807606 w 1564886"/>
              <a:gd name="connsiteY28" fmla="*/ 2364819 h 2364819"/>
              <a:gd name="connsiteX29" fmla="*/ 382778 w 1564886"/>
              <a:gd name="connsiteY29" fmla="*/ 1443990 h 2364819"/>
              <a:gd name="connsiteX30" fmla="*/ 755218 w 1564886"/>
              <a:gd name="connsiteY30" fmla="*/ 1443990 h 2364819"/>
              <a:gd name="connsiteX31" fmla="*/ 755218 w 1564886"/>
              <a:gd name="connsiteY31" fmla="*/ 2364247 h 2364819"/>
              <a:gd name="connsiteX32" fmla="*/ 627110 w 1564886"/>
              <a:gd name="connsiteY32" fmla="*/ 2338383 h 2364819"/>
              <a:gd name="connsiteX33" fmla="*/ 382778 w 1564886"/>
              <a:gd name="connsiteY33" fmla="*/ 1969771 h 2364819"/>
              <a:gd name="connsiteX34" fmla="*/ 382778 w 1564886"/>
              <a:gd name="connsiteY34" fmla="*/ 1189991 h 2364819"/>
              <a:gd name="connsiteX35" fmla="*/ 1182878 w 1564886"/>
              <a:gd name="connsiteY35" fmla="*/ 1189991 h 2364819"/>
              <a:gd name="connsiteX36" fmla="*/ 1182878 w 1564886"/>
              <a:gd name="connsiteY36" fmla="*/ 1399541 h 2364819"/>
              <a:gd name="connsiteX37" fmla="*/ 382778 w 1564886"/>
              <a:gd name="connsiteY37" fmla="*/ 1399541 h 2364819"/>
              <a:gd name="connsiteX38" fmla="*/ 565182 w 1564886"/>
              <a:gd name="connsiteY38" fmla="*/ 790575 h 2364819"/>
              <a:gd name="connsiteX39" fmla="*/ 1000474 w 1564886"/>
              <a:gd name="connsiteY39" fmla="*/ 790575 h 2364819"/>
              <a:gd name="connsiteX40" fmla="*/ 1182878 w 1564886"/>
              <a:gd name="connsiteY40" fmla="*/ 972979 h 2364819"/>
              <a:gd name="connsiteX41" fmla="*/ 1182878 w 1564886"/>
              <a:gd name="connsiteY41" fmla="*/ 1155383 h 2364819"/>
              <a:gd name="connsiteX42" fmla="*/ 382778 w 1564886"/>
              <a:gd name="connsiteY42" fmla="*/ 1155383 h 2364819"/>
              <a:gd name="connsiteX43" fmla="*/ 382778 w 1564886"/>
              <a:gd name="connsiteY43" fmla="*/ 972979 h 2364819"/>
              <a:gd name="connsiteX44" fmla="*/ 565182 w 1564886"/>
              <a:gd name="connsiteY44" fmla="*/ 790575 h 2364819"/>
              <a:gd name="connsiteX45" fmla="*/ 1487650 w 1564886"/>
              <a:gd name="connsiteY45" fmla="*/ 790573 h 2364819"/>
              <a:gd name="connsiteX46" fmla="*/ 1564886 w 1564886"/>
              <a:gd name="connsiteY46" fmla="*/ 790573 h 2364819"/>
              <a:gd name="connsiteX47" fmla="*/ 1564886 w 1564886"/>
              <a:gd name="connsiteY47" fmla="*/ 1312226 h 2364819"/>
              <a:gd name="connsiteX48" fmla="*/ 1216660 w 1564886"/>
              <a:gd name="connsiteY48" fmla="*/ 1312226 h 2364819"/>
              <a:gd name="connsiteX49" fmla="*/ 1216660 w 1564886"/>
              <a:gd name="connsiteY49" fmla="*/ 1232328 h 2364819"/>
              <a:gd name="connsiteX50" fmla="*/ 1487650 w 1564886"/>
              <a:gd name="connsiteY50" fmla="*/ 1232328 h 2364819"/>
              <a:gd name="connsiteX51" fmla="*/ 0 w 1564886"/>
              <a:gd name="connsiteY51" fmla="*/ 790573 h 2364819"/>
              <a:gd name="connsiteX52" fmla="*/ 77236 w 1564886"/>
              <a:gd name="connsiteY52" fmla="*/ 790573 h 2364819"/>
              <a:gd name="connsiteX53" fmla="*/ 77236 w 1564886"/>
              <a:gd name="connsiteY53" fmla="*/ 1232328 h 2364819"/>
              <a:gd name="connsiteX54" fmla="*/ 348226 w 1564886"/>
              <a:gd name="connsiteY54" fmla="*/ 1232328 h 2364819"/>
              <a:gd name="connsiteX55" fmla="*/ 348226 w 1564886"/>
              <a:gd name="connsiteY55" fmla="*/ 1312226 h 2364819"/>
              <a:gd name="connsiteX56" fmla="*/ 0 w 1564886"/>
              <a:gd name="connsiteY56" fmla="*/ 1312226 h 2364819"/>
              <a:gd name="connsiteX57" fmla="*/ 1096064 w 1564886"/>
              <a:gd name="connsiteY57" fmla="*/ 679679 h 2364819"/>
              <a:gd name="connsiteX58" fmla="*/ 1140269 w 1564886"/>
              <a:gd name="connsiteY58" fmla="*/ 723884 h 2364819"/>
              <a:gd name="connsiteX59" fmla="*/ 1096064 w 1564886"/>
              <a:gd name="connsiteY59" fmla="*/ 768089 h 2364819"/>
              <a:gd name="connsiteX60" fmla="*/ 1051859 w 1564886"/>
              <a:gd name="connsiteY60" fmla="*/ 723884 h 2364819"/>
              <a:gd name="connsiteX61" fmla="*/ 1096064 w 1564886"/>
              <a:gd name="connsiteY61" fmla="*/ 679679 h 2364819"/>
              <a:gd name="connsiteX62" fmla="*/ 470709 w 1564886"/>
              <a:gd name="connsiteY62" fmla="*/ 679679 h 2364819"/>
              <a:gd name="connsiteX63" fmla="*/ 514914 w 1564886"/>
              <a:gd name="connsiteY63" fmla="*/ 723884 h 2364819"/>
              <a:gd name="connsiteX64" fmla="*/ 470709 w 1564886"/>
              <a:gd name="connsiteY64" fmla="*/ 768089 h 2364819"/>
              <a:gd name="connsiteX65" fmla="*/ 426504 w 1564886"/>
              <a:gd name="connsiteY65" fmla="*/ 723884 h 2364819"/>
              <a:gd name="connsiteX66" fmla="*/ 470709 w 1564886"/>
              <a:gd name="connsiteY66" fmla="*/ 679679 h 2364819"/>
              <a:gd name="connsiteX67" fmla="*/ 860933 w 1564886"/>
              <a:gd name="connsiteY67" fmla="*/ 0 h 2364819"/>
              <a:gd name="connsiteX68" fmla="*/ 1401953 w 1564886"/>
              <a:gd name="connsiteY68" fmla="*/ 541020 h 2364819"/>
              <a:gd name="connsiteX69" fmla="*/ 1243492 w 1564886"/>
              <a:gd name="connsiteY69" fmla="*/ 923579 h 2364819"/>
              <a:gd name="connsiteX70" fmla="*/ 1210429 w 1564886"/>
              <a:gd name="connsiteY70" fmla="*/ 950858 h 2364819"/>
              <a:gd name="connsiteX71" fmla="*/ 1207242 w 1564886"/>
              <a:gd name="connsiteY71" fmla="*/ 919239 h 2364819"/>
              <a:gd name="connsiteX72" fmla="*/ 1195861 w 1564886"/>
              <a:gd name="connsiteY72" fmla="*/ 882575 h 2364819"/>
              <a:gd name="connsiteX73" fmla="*/ 1181555 w 1564886"/>
              <a:gd name="connsiteY73" fmla="*/ 861357 h 2364819"/>
              <a:gd name="connsiteX74" fmla="*/ 1185278 w 1564886"/>
              <a:gd name="connsiteY74" fmla="*/ 856686 h 2364819"/>
              <a:gd name="connsiteX75" fmla="*/ 1275240 w 1564886"/>
              <a:gd name="connsiteY75" fmla="*/ 635175 h 2364819"/>
              <a:gd name="connsiteX76" fmla="*/ 1282588 w 1564886"/>
              <a:gd name="connsiteY76" fmla="*/ 548312 h 2364819"/>
              <a:gd name="connsiteX77" fmla="*/ 1261880 w 1564886"/>
              <a:gd name="connsiteY77" fmla="*/ 497589 h 2364819"/>
              <a:gd name="connsiteX78" fmla="*/ 1111479 w 1564886"/>
              <a:gd name="connsiteY78" fmla="*/ 375130 h 2364819"/>
              <a:gd name="connsiteX79" fmla="*/ 1241979 w 1564886"/>
              <a:gd name="connsiteY79" fmla="*/ 379655 h 2364819"/>
              <a:gd name="connsiteX80" fmla="*/ 1260022 w 1564886"/>
              <a:gd name="connsiteY80" fmla="*/ 387887 h 2364819"/>
              <a:gd name="connsiteX81" fmla="*/ 1252127 w 1564886"/>
              <a:gd name="connsiteY81" fmla="*/ 357287 h 2364819"/>
              <a:gd name="connsiteX82" fmla="*/ 860933 w 1564886"/>
              <a:gd name="connsiteY82" fmla="*/ 0 h 2364819"/>
              <a:gd name="connsiteX83" fmla="*/ 720915 w 1564886"/>
              <a:gd name="connsiteY83" fmla="*/ 0 h 2364819"/>
              <a:gd name="connsiteX84" fmla="*/ 329721 w 1564886"/>
              <a:gd name="connsiteY84" fmla="*/ 357287 h 2364819"/>
              <a:gd name="connsiteX85" fmla="*/ 320563 w 1564886"/>
              <a:gd name="connsiteY85" fmla="*/ 392782 h 2364819"/>
              <a:gd name="connsiteX86" fmla="*/ 387981 w 1564886"/>
              <a:gd name="connsiteY86" fmla="*/ 369583 h 2364819"/>
              <a:gd name="connsiteX87" fmla="*/ 476503 w 1564886"/>
              <a:gd name="connsiteY87" fmla="*/ 375130 h 2364819"/>
              <a:gd name="connsiteX88" fmla="*/ 300901 w 1564886"/>
              <a:gd name="connsiteY88" fmla="*/ 559317 h 2364819"/>
              <a:gd name="connsiteX89" fmla="*/ 300462 w 1564886"/>
              <a:gd name="connsiteY89" fmla="*/ 562524 h 2364819"/>
              <a:gd name="connsiteX90" fmla="*/ 306608 w 1564886"/>
              <a:gd name="connsiteY90" fmla="*/ 635175 h 2364819"/>
              <a:gd name="connsiteX91" fmla="*/ 356293 w 1564886"/>
              <a:gd name="connsiteY91" fmla="*/ 788030 h 2364819"/>
              <a:gd name="connsiteX92" fmla="*/ 392234 w 1564886"/>
              <a:gd name="connsiteY92" fmla="*/ 849294 h 2364819"/>
              <a:gd name="connsiteX93" fmla="*/ 369796 w 1564886"/>
              <a:gd name="connsiteY93" fmla="*/ 882575 h 2364819"/>
              <a:gd name="connsiteX94" fmla="*/ 358415 w 1564886"/>
              <a:gd name="connsiteY94" fmla="*/ 919239 h 2364819"/>
              <a:gd name="connsiteX95" fmla="*/ 356470 w 1564886"/>
              <a:gd name="connsiteY95" fmla="*/ 938525 h 2364819"/>
              <a:gd name="connsiteX96" fmla="*/ 338356 w 1564886"/>
              <a:gd name="connsiteY96" fmla="*/ 923579 h 2364819"/>
              <a:gd name="connsiteX97" fmla="*/ 179895 w 1564886"/>
              <a:gd name="connsiteY97" fmla="*/ 541020 h 2364819"/>
              <a:gd name="connsiteX98" fmla="*/ 720915 w 1564886"/>
              <a:gd name="connsiteY98" fmla="*/ 0 h 23648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</a:cxnLst>
            <a:rect l="l" t="t" r="r" b="b"/>
            <a:pathLst>
              <a:path w="1564886" h="2364819">
                <a:moveTo>
                  <a:pt x="1216660" y="1708148"/>
                </a:moveTo>
                <a:lnTo>
                  <a:pt x="1409311" y="1708148"/>
                </a:lnTo>
                <a:lnTo>
                  <a:pt x="1409311" y="2229801"/>
                </a:lnTo>
                <a:lnTo>
                  <a:pt x="1332075" y="2229801"/>
                </a:lnTo>
                <a:lnTo>
                  <a:pt x="1332075" y="1788047"/>
                </a:lnTo>
                <a:lnTo>
                  <a:pt x="1216660" y="1788047"/>
                </a:lnTo>
                <a:close/>
                <a:moveTo>
                  <a:pt x="155575" y="1708148"/>
                </a:moveTo>
                <a:lnTo>
                  <a:pt x="348226" y="1708148"/>
                </a:lnTo>
                <a:lnTo>
                  <a:pt x="348226" y="1788047"/>
                </a:lnTo>
                <a:lnTo>
                  <a:pt x="232811" y="1788047"/>
                </a:lnTo>
                <a:lnTo>
                  <a:pt x="232811" y="2229801"/>
                </a:lnTo>
                <a:lnTo>
                  <a:pt x="155575" y="2229801"/>
                </a:lnTo>
                <a:close/>
                <a:moveTo>
                  <a:pt x="1216660" y="1479548"/>
                </a:moveTo>
                <a:lnTo>
                  <a:pt x="1564886" y="1479548"/>
                </a:lnTo>
                <a:lnTo>
                  <a:pt x="1564886" y="2001201"/>
                </a:lnTo>
                <a:lnTo>
                  <a:pt x="1487650" y="2001201"/>
                </a:lnTo>
                <a:lnTo>
                  <a:pt x="1487650" y="1559447"/>
                </a:lnTo>
                <a:lnTo>
                  <a:pt x="1216660" y="1559447"/>
                </a:lnTo>
                <a:close/>
                <a:moveTo>
                  <a:pt x="0" y="1479548"/>
                </a:moveTo>
                <a:lnTo>
                  <a:pt x="348226" y="1479548"/>
                </a:lnTo>
                <a:lnTo>
                  <a:pt x="348226" y="1559447"/>
                </a:lnTo>
                <a:lnTo>
                  <a:pt x="77236" y="1559447"/>
                </a:lnTo>
                <a:lnTo>
                  <a:pt x="77236" y="2001201"/>
                </a:lnTo>
                <a:lnTo>
                  <a:pt x="0" y="2001201"/>
                </a:lnTo>
                <a:close/>
                <a:moveTo>
                  <a:pt x="807606" y="1443990"/>
                </a:moveTo>
                <a:lnTo>
                  <a:pt x="1182878" y="1443990"/>
                </a:lnTo>
                <a:lnTo>
                  <a:pt x="1182878" y="1969771"/>
                </a:lnTo>
                <a:cubicBezTo>
                  <a:pt x="1182878" y="2135478"/>
                  <a:pt x="1082130" y="2277653"/>
                  <a:pt x="938546" y="2338383"/>
                </a:cubicBezTo>
                <a:lnTo>
                  <a:pt x="807606" y="2364819"/>
                </a:lnTo>
                <a:close/>
                <a:moveTo>
                  <a:pt x="382778" y="1443990"/>
                </a:moveTo>
                <a:lnTo>
                  <a:pt x="755218" y="1443990"/>
                </a:lnTo>
                <a:lnTo>
                  <a:pt x="755218" y="2364247"/>
                </a:lnTo>
                <a:lnTo>
                  <a:pt x="627110" y="2338383"/>
                </a:lnTo>
                <a:cubicBezTo>
                  <a:pt x="483526" y="2277653"/>
                  <a:pt x="382778" y="2135478"/>
                  <a:pt x="382778" y="1969771"/>
                </a:cubicBezTo>
                <a:close/>
                <a:moveTo>
                  <a:pt x="382778" y="1189991"/>
                </a:moveTo>
                <a:lnTo>
                  <a:pt x="1182878" y="1189991"/>
                </a:lnTo>
                <a:lnTo>
                  <a:pt x="1182878" y="1399541"/>
                </a:lnTo>
                <a:lnTo>
                  <a:pt x="382778" y="1399541"/>
                </a:lnTo>
                <a:close/>
                <a:moveTo>
                  <a:pt x="565182" y="790575"/>
                </a:moveTo>
                <a:lnTo>
                  <a:pt x="1000474" y="790575"/>
                </a:lnTo>
                <a:cubicBezTo>
                  <a:pt x="1101213" y="790575"/>
                  <a:pt x="1182878" y="872240"/>
                  <a:pt x="1182878" y="972979"/>
                </a:cubicBezTo>
                <a:lnTo>
                  <a:pt x="1182878" y="1155383"/>
                </a:lnTo>
                <a:lnTo>
                  <a:pt x="382778" y="1155383"/>
                </a:lnTo>
                <a:lnTo>
                  <a:pt x="382778" y="972979"/>
                </a:lnTo>
                <a:cubicBezTo>
                  <a:pt x="382778" y="872240"/>
                  <a:pt x="464443" y="790575"/>
                  <a:pt x="565182" y="790575"/>
                </a:cubicBezTo>
                <a:close/>
                <a:moveTo>
                  <a:pt x="1487650" y="790573"/>
                </a:moveTo>
                <a:lnTo>
                  <a:pt x="1564886" y="790573"/>
                </a:lnTo>
                <a:lnTo>
                  <a:pt x="1564886" y="1312226"/>
                </a:lnTo>
                <a:lnTo>
                  <a:pt x="1216660" y="1312226"/>
                </a:lnTo>
                <a:lnTo>
                  <a:pt x="1216660" y="1232328"/>
                </a:lnTo>
                <a:lnTo>
                  <a:pt x="1487650" y="1232328"/>
                </a:lnTo>
                <a:close/>
                <a:moveTo>
                  <a:pt x="0" y="790573"/>
                </a:moveTo>
                <a:lnTo>
                  <a:pt x="77236" y="790573"/>
                </a:lnTo>
                <a:lnTo>
                  <a:pt x="77236" y="1232328"/>
                </a:lnTo>
                <a:lnTo>
                  <a:pt x="348226" y="1232328"/>
                </a:lnTo>
                <a:lnTo>
                  <a:pt x="348226" y="1312226"/>
                </a:lnTo>
                <a:lnTo>
                  <a:pt x="0" y="1312226"/>
                </a:lnTo>
                <a:close/>
                <a:moveTo>
                  <a:pt x="1096064" y="679679"/>
                </a:moveTo>
                <a:cubicBezTo>
                  <a:pt x="1120478" y="679679"/>
                  <a:pt x="1140269" y="699470"/>
                  <a:pt x="1140269" y="723884"/>
                </a:cubicBezTo>
                <a:cubicBezTo>
                  <a:pt x="1140269" y="748298"/>
                  <a:pt x="1120478" y="768089"/>
                  <a:pt x="1096064" y="768089"/>
                </a:cubicBezTo>
                <a:cubicBezTo>
                  <a:pt x="1071650" y="768089"/>
                  <a:pt x="1051859" y="748298"/>
                  <a:pt x="1051859" y="723884"/>
                </a:cubicBezTo>
                <a:cubicBezTo>
                  <a:pt x="1051859" y="699470"/>
                  <a:pt x="1071650" y="679679"/>
                  <a:pt x="1096064" y="679679"/>
                </a:cubicBezTo>
                <a:close/>
                <a:moveTo>
                  <a:pt x="470709" y="679679"/>
                </a:moveTo>
                <a:cubicBezTo>
                  <a:pt x="495123" y="679679"/>
                  <a:pt x="514914" y="699470"/>
                  <a:pt x="514914" y="723884"/>
                </a:cubicBezTo>
                <a:cubicBezTo>
                  <a:pt x="514914" y="748298"/>
                  <a:pt x="495123" y="768089"/>
                  <a:pt x="470709" y="768089"/>
                </a:cubicBezTo>
                <a:cubicBezTo>
                  <a:pt x="446295" y="768089"/>
                  <a:pt x="426504" y="748298"/>
                  <a:pt x="426504" y="723884"/>
                </a:cubicBezTo>
                <a:cubicBezTo>
                  <a:pt x="426504" y="699470"/>
                  <a:pt x="446295" y="679679"/>
                  <a:pt x="470709" y="679679"/>
                </a:cubicBezTo>
                <a:close/>
                <a:moveTo>
                  <a:pt x="860933" y="0"/>
                </a:moveTo>
                <a:cubicBezTo>
                  <a:pt x="1159730" y="0"/>
                  <a:pt x="1401953" y="242223"/>
                  <a:pt x="1401953" y="541020"/>
                </a:cubicBezTo>
                <a:cubicBezTo>
                  <a:pt x="1401953" y="690419"/>
                  <a:pt x="1341398" y="825674"/>
                  <a:pt x="1243492" y="923579"/>
                </a:cubicBezTo>
                <a:lnTo>
                  <a:pt x="1210429" y="950858"/>
                </a:lnTo>
                <a:lnTo>
                  <a:pt x="1207242" y="919239"/>
                </a:lnTo>
                <a:cubicBezTo>
                  <a:pt x="1204640" y="906524"/>
                  <a:pt x="1200803" y="894259"/>
                  <a:pt x="1195861" y="882575"/>
                </a:cubicBezTo>
                <a:lnTo>
                  <a:pt x="1181555" y="861357"/>
                </a:lnTo>
                <a:lnTo>
                  <a:pt x="1185278" y="856686"/>
                </a:lnTo>
                <a:cubicBezTo>
                  <a:pt x="1230308" y="791123"/>
                  <a:pt x="1261473" y="715777"/>
                  <a:pt x="1275240" y="635175"/>
                </a:cubicBezTo>
                <a:lnTo>
                  <a:pt x="1282588" y="548312"/>
                </a:lnTo>
                <a:lnTo>
                  <a:pt x="1261880" y="497589"/>
                </a:lnTo>
                <a:cubicBezTo>
                  <a:pt x="1229373" y="439964"/>
                  <a:pt x="1176023" y="395770"/>
                  <a:pt x="1111479" y="375130"/>
                </a:cubicBezTo>
                <a:cubicBezTo>
                  <a:pt x="1156162" y="363157"/>
                  <a:pt x="1201312" y="365618"/>
                  <a:pt x="1241979" y="379655"/>
                </a:cubicBezTo>
                <a:lnTo>
                  <a:pt x="1260022" y="387887"/>
                </a:lnTo>
                <a:lnTo>
                  <a:pt x="1252127" y="357287"/>
                </a:lnTo>
                <a:cubicBezTo>
                  <a:pt x="1191532" y="183709"/>
                  <a:pt x="1047076" y="46601"/>
                  <a:pt x="860933" y="0"/>
                </a:cubicBezTo>
                <a:close/>
                <a:moveTo>
                  <a:pt x="720915" y="0"/>
                </a:moveTo>
                <a:cubicBezTo>
                  <a:pt x="534773" y="46601"/>
                  <a:pt x="390316" y="183709"/>
                  <a:pt x="329721" y="357287"/>
                </a:cubicBezTo>
                <a:lnTo>
                  <a:pt x="320563" y="392782"/>
                </a:lnTo>
                <a:lnTo>
                  <a:pt x="387981" y="369583"/>
                </a:lnTo>
                <a:cubicBezTo>
                  <a:pt x="416718" y="365581"/>
                  <a:pt x="446715" y="367148"/>
                  <a:pt x="476503" y="375130"/>
                </a:cubicBezTo>
                <a:cubicBezTo>
                  <a:pt x="390444" y="402650"/>
                  <a:pt x="324286" y="472043"/>
                  <a:pt x="300901" y="559317"/>
                </a:cubicBezTo>
                <a:lnTo>
                  <a:pt x="300462" y="562524"/>
                </a:lnTo>
                <a:lnTo>
                  <a:pt x="306608" y="635175"/>
                </a:lnTo>
                <a:cubicBezTo>
                  <a:pt x="315787" y="688910"/>
                  <a:pt x="332697" y="740308"/>
                  <a:pt x="356293" y="788030"/>
                </a:cubicBezTo>
                <a:lnTo>
                  <a:pt x="392234" y="849294"/>
                </a:lnTo>
                <a:lnTo>
                  <a:pt x="369796" y="882575"/>
                </a:lnTo>
                <a:cubicBezTo>
                  <a:pt x="364854" y="894259"/>
                  <a:pt x="361016" y="906524"/>
                  <a:pt x="358415" y="919239"/>
                </a:cubicBezTo>
                <a:lnTo>
                  <a:pt x="356470" y="938525"/>
                </a:lnTo>
                <a:lnTo>
                  <a:pt x="338356" y="923579"/>
                </a:lnTo>
                <a:cubicBezTo>
                  <a:pt x="240451" y="825674"/>
                  <a:pt x="179895" y="690419"/>
                  <a:pt x="179895" y="541020"/>
                </a:cubicBezTo>
                <a:cubicBezTo>
                  <a:pt x="179895" y="242223"/>
                  <a:pt x="422118" y="0"/>
                  <a:pt x="720915" y="0"/>
                </a:cubicBezTo>
                <a:close/>
              </a:path>
            </a:pathLst>
          </a:custGeom>
          <a:solidFill>
            <a:schemeClr val="tx1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4" name="フリーフォーム: 図形 23">
            <a:extLst>
              <a:ext uri="{FF2B5EF4-FFF2-40B4-BE49-F238E27FC236}">
                <a16:creationId xmlns:a16="http://schemas.microsoft.com/office/drawing/2014/main" id="{B8998928-56C7-F995-45F6-7CDC0FC6AC21}"/>
              </a:ext>
            </a:extLst>
          </p:cNvPr>
          <p:cNvSpPr/>
          <p:nvPr/>
        </p:nvSpPr>
        <p:spPr>
          <a:xfrm flipH="1" flipV="1">
            <a:off x="1164915" y="1022862"/>
            <a:ext cx="1686837" cy="2369095"/>
          </a:xfrm>
          <a:custGeom>
            <a:avLst/>
            <a:gdLst>
              <a:gd name="connsiteX0" fmla="*/ 301670 w 1686837"/>
              <a:gd name="connsiteY0" fmla="*/ 736512 h 2369095"/>
              <a:gd name="connsiteX1" fmla="*/ 155575 w 1686837"/>
              <a:gd name="connsiteY1" fmla="*/ 736512 h 2369095"/>
              <a:gd name="connsiteX2" fmla="*/ 155575 w 1686837"/>
              <a:gd name="connsiteY2" fmla="*/ 214859 h 2369095"/>
              <a:gd name="connsiteX3" fmla="*/ 232810 w 1686837"/>
              <a:gd name="connsiteY3" fmla="*/ 214859 h 2369095"/>
              <a:gd name="connsiteX4" fmla="*/ 232810 w 1686837"/>
              <a:gd name="connsiteY4" fmla="*/ 656613 h 2369095"/>
              <a:gd name="connsiteX5" fmla="*/ 301670 w 1686837"/>
              <a:gd name="connsiteY5" fmla="*/ 656613 h 2369095"/>
              <a:gd name="connsiteX6" fmla="*/ 1531262 w 1686837"/>
              <a:gd name="connsiteY6" fmla="*/ 736512 h 2369095"/>
              <a:gd name="connsiteX7" fmla="*/ 1385167 w 1686837"/>
              <a:gd name="connsiteY7" fmla="*/ 736512 h 2369095"/>
              <a:gd name="connsiteX8" fmla="*/ 1385167 w 1686837"/>
              <a:gd name="connsiteY8" fmla="*/ 656613 h 2369095"/>
              <a:gd name="connsiteX9" fmla="*/ 1454027 w 1686837"/>
              <a:gd name="connsiteY9" fmla="*/ 656613 h 2369095"/>
              <a:gd name="connsiteX10" fmla="*/ 1454027 w 1686837"/>
              <a:gd name="connsiteY10" fmla="*/ 214859 h 2369095"/>
              <a:gd name="connsiteX11" fmla="*/ 1531262 w 1686837"/>
              <a:gd name="connsiteY11" fmla="*/ 214859 h 2369095"/>
              <a:gd name="connsiteX12" fmla="*/ 301670 w 1686837"/>
              <a:gd name="connsiteY12" fmla="*/ 965112 h 2369095"/>
              <a:gd name="connsiteX13" fmla="*/ 0 w 1686837"/>
              <a:gd name="connsiteY13" fmla="*/ 965112 h 2369095"/>
              <a:gd name="connsiteX14" fmla="*/ 0 w 1686837"/>
              <a:gd name="connsiteY14" fmla="*/ 443459 h 2369095"/>
              <a:gd name="connsiteX15" fmla="*/ 77235 w 1686837"/>
              <a:gd name="connsiteY15" fmla="*/ 443459 h 2369095"/>
              <a:gd name="connsiteX16" fmla="*/ 77235 w 1686837"/>
              <a:gd name="connsiteY16" fmla="*/ 885213 h 2369095"/>
              <a:gd name="connsiteX17" fmla="*/ 301670 w 1686837"/>
              <a:gd name="connsiteY17" fmla="*/ 885213 h 2369095"/>
              <a:gd name="connsiteX18" fmla="*/ 1686837 w 1686837"/>
              <a:gd name="connsiteY18" fmla="*/ 965112 h 2369095"/>
              <a:gd name="connsiteX19" fmla="*/ 1385167 w 1686837"/>
              <a:gd name="connsiteY19" fmla="*/ 965112 h 2369095"/>
              <a:gd name="connsiteX20" fmla="*/ 1385167 w 1686837"/>
              <a:gd name="connsiteY20" fmla="*/ 885213 h 2369095"/>
              <a:gd name="connsiteX21" fmla="*/ 1609602 w 1686837"/>
              <a:gd name="connsiteY21" fmla="*/ 885213 h 2369095"/>
              <a:gd name="connsiteX22" fmla="*/ 1609602 w 1686837"/>
              <a:gd name="connsiteY22" fmla="*/ 443459 h 2369095"/>
              <a:gd name="connsiteX23" fmla="*/ 1686837 w 1686837"/>
              <a:gd name="connsiteY23" fmla="*/ 443459 h 2369095"/>
              <a:gd name="connsiteX24" fmla="*/ 813394 w 1686837"/>
              <a:gd name="connsiteY24" fmla="*/ 1039633 h 2369095"/>
              <a:gd name="connsiteX25" fmla="*/ 343478 w 1686837"/>
              <a:gd name="connsiteY25" fmla="*/ 1039633 h 2369095"/>
              <a:gd name="connsiteX26" fmla="*/ 343478 w 1686837"/>
              <a:gd name="connsiteY26" fmla="*/ 497980 h 2369095"/>
              <a:gd name="connsiteX27" fmla="*/ 742876 w 1686837"/>
              <a:gd name="connsiteY27" fmla="*/ 7935 h 2369095"/>
              <a:gd name="connsiteX28" fmla="*/ 813394 w 1686837"/>
              <a:gd name="connsiteY28" fmla="*/ 826 h 2369095"/>
              <a:gd name="connsiteX29" fmla="*/ 1343892 w 1686837"/>
              <a:gd name="connsiteY29" fmla="*/ 1039633 h 2369095"/>
              <a:gd name="connsiteX30" fmla="*/ 865782 w 1686837"/>
              <a:gd name="connsiteY30" fmla="*/ 1039633 h 2369095"/>
              <a:gd name="connsiteX31" fmla="*/ 865782 w 1686837"/>
              <a:gd name="connsiteY31" fmla="*/ 0 h 2369095"/>
              <a:gd name="connsiteX32" fmla="*/ 944494 w 1686837"/>
              <a:gd name="connsiteY32" fmla="*/ 7935 h 2369095"/>
              <a:gd name="connsiteX33" fmla="*/ 1343892 w 1686837"/>
              <a:gd name="connsiteY33" fmla="*/ 497980 h 2369095"/>
              <a:gd name="connsiteX34" fmla="*/ 1138628 w 1686837"/>
              <a:gd name="connsiteY34" fmla="*/ 1492795 h 2369095"/>
              <a:gd name="connsiteX35" fmla="*/ 548742 w 1686837"/>
              <a:gd name="connsiteY35" fmla="*/ 1492795 h 2369095"/>
              <a:gd name="connsiteX36" fmla="*/ 343478 w 1686837"/>
              <a:gd name="connsiteY36" fmla="*/ 1287531 h 2369095"/>
              <a:gd name="connsiteX37" fmla="*/ 343478 w 1686837"/>
              <a:gd name="connsiteY37" fmla="*/ 1082267 h 2369095"/>
              <a:gd name="connsiteX38" fmla="*/ 1343892 w 1686837"/>
              <a:gd name="connsiteY38" fmla="*/ 1082267 h 2369095"/>
              <a:gd name="connsiteX39" fmla="*/ 1343892 w 1686837"/>
              <a:gd name="connsiteY39" fmla="*/ 1287531 h 2369095"/>
              <a:gd name="connsiteX40" fmla="*/ 1138628 w 1686837"/>
              <a:gd name="connsiteY40" fmla="*/ 1492795 h 2369095"/>
              <a:gd name="connsiteX41" fmla="*/ 461312 w 1686837"/>
              <a:gd name="connsiteY41" fmla="*/ 1619898 h 2369095"/>
              <a:gd name="connsiteX42" fmla="*/ 403685 w 1686837"/>
              <a:gd name="connsiteY42" fmla="*/ 1562271 h 2369095"/>
              <a:gd name="connsiteX43" fmla="*/ 461312 w 1686837"/>
              <a:gd name="connsiteY43" fmla="*/ 1504644 h 2369095"/>
              <a:gd name="connsiteX44" fmla="*/ 518939 w 1686837"/>
              <a:gd name="connsiteY44" fmla="*/ 1562271 h 2369095"/>
              <a:gd name="connsiteX45" fmla="*/ 461312 w 1686837"/>
              <a:gd name="connsiteY45" fmla="*/ 1619898 h 2369095"/>
              <a:gd name="connsiteX46" fmla="*/ 1215202 w 1686837"/>
              <a:gd name="connsiteY46" fmla="*/ 1619898 h 2369095"/>
              <a:gd name="connsiteX47" fmla="*/ 1157575 w 1686837"/>
              <a:gd name="connsiteY47" fmla="*/ 1562271 h 2369095"/>
              <a:gd name="connsiteX48" fmla="*/ 1215202 w 1686837"/>
              <a:gd name="connsiteY48" fmla="*/ 1504644 h 2369095"/>
              <a:gd name="connsiteX49" fmla="*/ 1272829 w 1686837"/>
              <a:gd name="connsiteY49" fmla="*/ 1562271 h 2369095"/>
              <a:gd name="connsiteX50" fmla="*/ 1215202 w 1686837"/>
              <a:gd name="connsiteY50" fmla="*/ 1619898 h 2369095"/>
              <a:gd name="connsiteX51" fmla="*/ 77235 w 1686837"/>
              <a:gd name="connsiteY51" fmla="*/ 1730287 h 2369095"/>
              <a:gd name="connsiteX52" fmla="*/ 0 w 1686837"/>
              <a:gd name="connsiteY52" fmla="*/ 1730287 h 2369095"/>
              <a:gd name="connsiteX53" fmla="*/ 0 w 1686837"/>
              <a:gd name="connsiteY53" fmla="*/ 1208634 h 2369095"/>
              <a:gd name="connsiteX54" fmla="*/ 301670 w 1686837"/>
              <a:gd name="connsiteY54" fmla="*/ 1208634 h 2369095"/>
              <a:gd name="connsiteX55" fmla="*/ 301670 w 1686837"/>
              <a:gd name="connsiteY55" fmla="*/ 1287532 h 2369095"/>
              <a:gd name="connsiteX56" fmla="*/ 301771 w 1686837"/>
              <a:gd name="connsiteY56" fmla="*/ 1288532 h 2369095"/>
              <a:gd name="connsiteX57" fmla="*/ 77235 w 1686837"/>
              <a:gd name="connsiteY57" fmla="*/ 1288532 h 2369095"/>
              <a:gd name="connsiteX58" fmla="*/ 1686837 w 1686837"/>
              <a:gd name="connsiteY58" fmla="*/ 1730287 h 2369095"/>
              <a:gd name="connsiteX59" fmla="*/ 1609602 w 1686837"/>
              <a:gd name="connsiteY59" fmla="*/ 1730287 h 2369095"/>
              <a:gd name="connsiteX60" fmla="*/ 1609602 w 1686837"/>
              <a:gd name="connsiteY60" fmla="*/ 1288532 h 2369095"/>
              <a:gd name="connsiteX61" fmla="*/ 1385066 w 1686837"/>
              <a:gd name="connsiteY61" fmla="*/ 1288532 h 2369095"/>
              <a:gd name="connsiteX62" fmla="*/ 1385167 w 1686837"/>
              <a:gd name="connsiteY62" fmla="*/ 1287532 h 2369095"/>
              <a:gd name="connsiteX63" fmla="*/ 1385167 w 1686837"/>
              <a:gd name="connsiteY63" fmla="*/ 1208634 h 2369095"/>
              <a:gd name="connsiteX64" fmla="*/ 1686837 w 1686837"/>
              <a:gd name="connsiteY64" fmla="*/ 1208634 h 2369095"/>
              <a:gd name="connsiteX65" fmla="*/ 1007222 w 1686837"/>
              <a:gd name="connsiteY65" fmla="*/ 2369095 h 2369095"/>
              <a:gd name="connsiteX66" fmla="*/ 846757 w 1686837"/>
              <a:gd name="connsiteY66" fmla="*/ 2253421 h 2369095"/>
              <a:gd name="connsiteX67" fmla="*/ 686292 w 1686837"/>
              <a:gd name="connsiteY67" fmla="*/ 2369095 h 2369095"/>
              <a:gd name="connsiteX68" fmla="*/ 686292 w 1686837"/>
              <a:gd name="connsiteY68" fmla="*/ 2283855 h 2369095"/>
              <a:gd name="connsiteX69" fmla="*/ 803597 w 1686837"/>
              <a:gd name="connsiteY69" fmla="*/ 2199293 h 2369095"/>
              <a:gd name="connsiteX70" fmla="*/ 748434 w 1686837"/>
              <a:gd name="connsiteY70" fmla="*/ 1529307 h 2369095"/>
              <a:gd name="connsiteX71" fmla="*/ 945080 w 1686837"/>
              <a:gd name="connsiteY71" fmla="*/ 1529307 h 2369095"/>
              <a:gd name="connsiteX72" fmla="*/ 889917 w 1686837"/>
              <a:gd name="connsiteY72" fmla="*/ 2199293 h 2369095"/>
              <a:gd name="connsiteX73" fmla="*/ 1007222 w 1686837"/>
              <a:gd name="connsiteY73" fmla="*/ 2283855 h 23690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</a:cxnLst>
            <a:rect l="l" t="t" r="r" b="b"/>
            <a:pathLst>
              <a:path w="1686837" h="2369095">
                <a:moveTo>
                  <a:pt x="301670" y="736512"/>
                </a:moveTo>
                <a:lnTo>
                  <a:pt x="155575" y="736512"/>
                </a:lnTo>
                <a:lnTo>
                  <a:pt x="155575" y="214859"/>
                </a:lnTo>
                <a:lnTo>
                  <a:pt x="232810" y="214859"/>
                </a:lnTo>
                <a:lnTo>
                  <a:pt x="232810" y="656613"/>
                </a:lnTo>
                <a:lnTo>
                  <a:pt x="301670" y="656613"/>
                </a:lnTo>
                <a:close/>
                <a:moveTo>
                  <a:pt x="1531262" y="736512"/>
                </a:moveTo>
                <a:lnTo>
                  <a:pt x="1385167" y="736512"/>
                </a:lnTo>
                <a:lnTo>
                  <a:pt x="1385167" y="656613"/>
                </a:lnTo>
                <a:lnTo>
                  <a:pt x="1454027" y="656613"/>
                </a:lnTo>
                <a:lnTo>
                  <a:pt x="1454027" y="214859"/>
                </a:lnTo>
                <a:lnTo>
                  <a:pt x="1531262" y="214859"/>
                </a:lnTo>
                <a:close/>
                <a:moveTo>
                  <a:pt x="301670" y="965112"/>
                </a:moveTo>
                <a:lnTo>
                  <a:pt x="0" y="965112"/>
                </a:lnTo>
                <a:lnTo>
                  <a:pt x="0" y="443459"/>
                </a:lnTo>
                <a:lnTo>
                  <a:pt x="77235" y="443459"/>
                </a:lnTo>
                <a:lnTo>
                  <a:pt x="77235" y="885213"/>
                </a:lnTo>
                <a:lnTo>
                  <a:pt x="301670" y="885213"/>
                </a:lnTo>
                <a:close/>
                <a:moveTo>
                  <a:pt x="1686837" y="965112"/>
                </a:moveTo>
                <a:lnTo>
                  <a:pt x="1385167" y="965112"/>
                </a:lnTo>
                <a:lnTo>
                  <a:pt x="1385167" y="885213"/>
                </a:lnTo>
                <a:lnTo>
                  <a:pt x="1609602" y="885213"/>
                </a:lnTo>
                <a:lnTo>
                  <a:pt x="1609602" y="443459"/>
                </a:lnTo>
                <a:lnTo>
                  <a:pt x="1686837" y="443459"/>
                </a:lnTo>
                <a:close/>
                <a:moveTo>
                  <a:pt x="813394" y="1039633"/>
                </a:moveTo>
                <a:lnTo>
                  <a:pt x="343478" y="1039633"/>
                </a:lnTo>
                <a:lnTo>
                  <a:pt x="343478" y="497980"/>
                </a:lnTo>
                <a:cubicBezTo>
                  <a:pt x="343478" y="256255"/>
                  <a:pt x="514940" y="54578"/>
                  <a:pt x="742876" y="7935"/>
                </a:cubicBezTo>
                <a:lnTo>
                  <a:pt x="813394" y="826"/>
                </a:lnTo>
                <a:close/>
                <a:moveTo>
                  <a:pt x="1343892" y="1039633"/>
                </a:moveTo>
                <a:lnTo>
                  <a:pt x="865782" y="1039633"/>
                </a:lnTo>
                <a:lnTo>
                  <a:pt x="865782" y="0"/>
                </a:lnTo>
                <a:lnTo>
                  <a:pt x="944494" y="7935"/>
                </a:lnTo>
                <a:cubicBezTo>
                  <a:pt x="1172430" y="54578"/>
                  <a:pt x="1343892" y="256255"/>
                  <a:pt x="1343892" y="497980"/>
                </a:cubicBezTo>
                <a:close/>
                <a:moveTo>
                  <a:pt x="1138628" y="1492795"/>
                </a:moveTo>
                <a:lnTo>
                  <a:pt x="548742" y="1492795"/>
                </a:lnTo>
                <a:cubicBezTo>
                  <a:pt x="435378" y="1492795"/>
                  <a:pt x="343478" y="1400895"/>
                  <a:pt x="343478" y="1287531"/>
                </a:cubicBezTo>
                <a:lnTo>
                  <a:pt x="343478" y="1082267"/>
                </a:lnTo>
                <a:lnTo>
                  <a:pt x="1343892" y="1082267"/>
                </a:lnTo>
                <a:lnTo>
                  <a:pt x="1343892" y="1287531"/>
                </a:lnTo>
                <a:cubicBezTo>
                  <a:pt x="1343892" y="1400895"/>
                  <a:pt x="1251992" y="1492795"/>
                  <a:pt x="1138628" y="1492795"/>
                </a:cubicBezTo>
                <a:close/>
                <a:moveTo>
                  <a:pt x="461312" y="1619898"/>
                </a:moveTo>
                <a:cubicBezTo>
                  <a:pt x="429485" y="1619898"/>
                  <a:pt x="403685" y="1594098"/>
                  <a:pt x="403685" y="1562271"/>
                </a:cubicBezTo>
                <a:cubicBezTo>
                  <a:pt x="403685" y="1530444"/>
                  <a:pt x="429485" y="1504644"/>
                  <a:pt x="461312" y="1504644"/>
                </a:cubicBezTo>
                <a:cubicBezTo>
                  <a:pt x="493139" y="1504644"/>
                  <a:pt x="518939" y="1530444"/>
                  <a:pt x="518939" y="1562271"/>
                </a:cubicBezTo>
                <a:cubicBezTo>
                  <a:pt x="518939" y="1594098"/>
                  <a:pt x="493139" y="1619898"/>
                  <a:pt x="461312" y="1619898"/>
                </a:cubicBezTo>
                <a:close/>
                <a:moveTo>
                  <a:pt x="1215202" y="1619898"/>
                </a:moveTo>
                <a:cubicBezTo>
                  <a:pt x="1183375" y="1619898"/>
                  <a:pt x="1157575" y="1594098"/>
                  <a:pt x="1157575" y="1562271"/>
                </a:cubicBezTo>
                <a:cubicBezTo>
                  <a:pt x="1157575" y="1530444"/>
                  <a:pt x="1183375" y="1504644"/>
                  <a:pt x="1215202" y="1504644"/>
                </a:cubicBezTo>
                <a:cubicBezTo>
                  <a:pt x="1247029" y="1504644"/>
                  <a:pt x="1272829" y="1530444"/>
                  <a:pt x="1272829" y="1562271"/>
                </a:cubicBezTo>
                <a:cubicBezTo>
                  <a:pt x="1272829" y="1594098"/>
                  <a:pt x="1247029" y="1619898"/>
                  <a:pt x="1215202" y="1619898"/>
                </a:cubicBezTo>
                <a:close/>
                <a:moveTo>
                  <a:pt x="77235" y="1730287"/>
                </a:moveTo>
                <a:lnTo>
                  <a:pt x="0" y="1730287"/>
                </a:lnTo>
                <a:lnTo>
                  <a:pt x="0" y="1208634"/>
                </a:lnTo>
                <a:lnTo>
                  <a:pt x="301670" y="1208634"/>
                </a:lnTo>
                <a:lnTo>
                  <a:pt x="301670" y="1287532"/>
                </a:lnTo>
                <a:lnTo>
                  <a:pt x="301771" y="1288532"/>
                </a:lnTo>
                <a:lnTo>
                  <a:pt x="77235" y="1288532"/>
                </a:lnTo>
                <a:close/>
                <a:moveTo>
                  <a:pt x="1686837" y="1730287"/>
                </a:moveTo>
                <a:lnTo>
                  <a:pt x="1609602" y="1730287"/>
                </a:lnTo>
                <a:lnTo>
                  <a:pt x="1609602" y="1288532"/>
                </a:lnTo>
                <a:lnTo>
                  <a:pt x="1385066" y="1288532"/>
                </a:lnTo>
                <a:lnTo>
                  <a:pt x="1385167" y="1287532"/>
                </a:lnTo>
                <a:lnTo>
                  <a:pt x="1385167" y="1208634"/>
                </a:lnTo>
                <a:lnTo>
                  <a:pt x="1686837" y="1208634"/>
                </a:lnTo>
                <a:close/>
                <a:moveTo>
                  <a:pt x="1007222" y="2369095"/>
                </a:moveTo>
                <a:lnTo>
                  <a:pt x="846757" y="2253421"/>
                </a:lnTo>
                <a:lnTo>
                  <a:pt x="686292" y="2369095"/>
                </a:lnTo>
                <a:lnTo>
                  <a:pt x="686292" y="2283855"/>
                </a:lnTo>
                <a:lnTo>
                  <a:pt x="803597" y="2199293"/>
                </a:lnTo>
                <a:lnTo>
                  <a:pt x="748434" y="1529307"/>
                </a:lnTo>
                <a:lnTo>
                  <a:pt x="945080" y="1529307"/>
                </a:lnTo>
                <a:lnTo>
                  <a:pt x="889917" y="2199293"/>
                </a:lnTo>
                <a:lnTo>
                  <a:pt x="1007222" y="2283855"/>
                </a:lnTo>
                <a:close/>
              </a:path>
            </a:pathLst>
          </a:custGeom>
          <a:solidFill>
            <a:schemeClr val="tx1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5" name="フリーフォーム: 図形 24">
            <a:extLst>
              <a:ext uri="{FF2B5EF4-FFF2-40B4-BE49-F238E27FC236}">
                <a16:creationId xmlns:a16="http://schemas.microsoft.com/office/drawing/2014/main" id="{33D20918-0576-17FD-3EE0-9DECD38C8DAD}"/>
              </a:ext>
            </a:extLst>
          </p:cNvPr>
          <p:cNvSpPr/>
          <p:nvPr/>
        </p:nvSpPr>
        <p:spPr>
          <a:xfrm flipH="1" flipV="1">
            <a:off x="4132042" y="1436383"/>
            <a:ext cx="1686837" cy="1689756"/>
          </a:xfrm>
          <a:custGeom>
            <a:avLst/>
            <a:gdLst>
              <a:gd name="connsiteX0" fmla="*/ 301670 w 1686837"/>
              <a:gd name="connsiteY0" fmla="*/ 695981 h 1689756"/>
              <a:gd name="connsiteX1" fmla="*/ 155575 w 1686837"/>
              <a:gd name="connsiteY1" fmla="*/ 695981 h 1689756"/>
              <a:gd name="connsiteX2" fmla="*/ 155575 w 1686837"/>
              <a:gd name="connsiteY2" fmla="*/ 174328 h 1689756"/>
              <a:gd name="connsiteX3" fmla="*/ 232810 w 1686837"/>
              <a:gd name="connsiteY3" fmla="*/ 174328 h 1689756"/>
              <a:gd name="connsiteX4" fmla="*/ 232810 w 1686837"/>
              <a:gd name="connsiteY4" fmla="*/ 616082 h 1689756"/>
              <a:gd name="connsiteX5" fmla="*/ 301670 w 1686837"/>
              <a:gd name="connsiteY5" fmla="*/ 616082 h 1689756"/>
              <a:gd name="connsiteX6" fmla="*/ 1531262 w 1686837"/>
              <a:gd name="connsiteY6" fmla="*/ 695981 h 1689756"/>
              <a:gd name="connsiteX7" fmla="*/ 1385167 w 1686837"/>
              <a:gd name="connsiteY7" fmla="*/ 695981 h 1689756"/>
              <a:gd name="connsiteX8" fmla="*/ 1385167 w 1686837"/>
              <a:gd name="connsiteY8" fmla="*/ 616082 h 1689756"/>
              <a:gd name="connsiteX9" fmla="*/ 1454027 w 1686837"/>
              <a:gd name="connsiteY9" fmla="*/ 616082 h 1689756"/>
              <a:gd name="connsiteX10" fmla="*/ 1454027 w 1686837"/>
              <a:gd name="connsiteY10" fmla="*/ 174328 h 1689756"/>
              <a:gd name="connsiteX11" fmla="*/ 1531262 w 1686837"/>
              <a:gd name="connsiteY11" fmla="*/ 174328 h 1689756"/>
              <a:gd name="connsiteX12" fmla="*/ 301670 w 1686837"/>
              <a:gd name="connsiteY12" fmla="*/ 924581 h 1689756"/>
              <a:gd name="connsiteX13" fmla="*/ 0 w 1686837"/>
              <a:gd name="connsiteY13" fmla="*/ 924581 h 1689756"/>
              <a:gd name="connsiteX14" fmla="*/ 0 w 1686837"/>
              <a:gd name="connsiteY14" fmla="*/ 402928 h 1689756"/>
              <a:gd name="connsiteX15" fmla="*/ 77235 w 1686837"/>
              <a:gd name="connsiteY15" fmla="*/ 402928 h 1689756"/>
              <a:gd name="connsiteX16" fmla="*/ 77235 w 1686837"/>
              <a:gd name="connsiteY16" fmla="*/ 844682 h 1689756"/>
              <a:gd name="connsiteX17" fmla="*/ 301670 w 1686837"/>
              <a:gd name="connsiteY17" fmla="*/ 844682 h 1689756"/>
              <a:gd name="connsiteX18" fmla="*/ 1686837 w 1686837"/>
              <a:gd name="connsiteY18" fmla="*/ 924581 h 1689756"/>
              <a:gd name="connsiteX19" fmla="*/ 1385167 w 1686837"/>
              <a:gd name="connsiteY19" fmla="*/ 924581 h 1689756"/>
              <a:gd name="connsiteX20" fmla="*/ 1385167 w 1686837"/>
              <a:gd name="connsiteY20" fmla="*/ 844682 h 1689756"/>
              <a:gd name="connsiteX21" fmla="*/ 1609602 w 1686837"/>
              <a:gd name="connsiteY21" fmla="*/ 844682 h 1689756"/>
              <a:gd name="connsiteX22" fmla="*/ 1609602 w 1686837"/>
              <a:gd name="connsiteY22" fmla="*/ 402928 h 1689756"/>
              <a:gd name="connsiteX23" fmla="*/ 1686837 w 1686837"/>
              <a:gd name="connsiteY23" fmla="*/ 402928 h 1689756"/>
              <a:gd name="connsiteX24" fmla="*/ 805095 w 1686837"/>
              <a:gd name="connsiteY24" fmla="*/ 1039633 h 1689756"/>
              <a:gd name="connsiteX25" fmla="*/ 335179 w 1686837"/>
              <a:gd name="connsiteY25" fmla="*/ 1039633 h 1689756"/>
              <a:gd name="connsiteX26" fmla="*/ 335179 w 1686837"/>
              <a:gd name="connsiteY26" fmla="*/ 497980 h 1689756"/>
              <a:gd name="connsiteX27" fmla="*/ 734577 w 1686837"/>
              <a:gd name="connsiteY27" fmla="*/ 7935 h 1689756"/>
              <a:gd name="connsiteX28" fmla="*/ 805095 w 1686837"/>
              <a:gd name="connsiteY28" fmla="*/ 826 h 1689756"/>
              <a:gd name="connsiteX29" fmla="*/ 1335593 w 1686837"/>
              <a:gd name="connsiteY29" fmla="*/ 1039633 h 1689756"/>
              <a:gd name="connsiteX30" fmla="*/ 857483 w 1686837"/>
              <a:gd name="connsiteY30" fmla="*/ 1039633 h 1689756"/>
              <a:gd name="connsiteX31" fmla="*/ 857483 w 1686837"/>
              <a:gd name="connsiteY31" fmla="*/ 0 h 1689756"/>
              <a:gd name="connsiteX32" fmla="*/ 936195 w 1686837"/>
              <a:gd name="connsiteY32" fmla="*/ 7935 h 1689756"/>
              <a:gd name="connsiteX33" fmla="*/ 1335593 w 1686837"/>
              <a:gd name="connsiteY33" fmla="*/ 497980 h 1689756"/>
              <a:gd name="connsiteX34" fmla="*/ 502494 w 1686837"/>
              <a:gd name="connsiteY34" fmla="*/ 1656011 h 1689756"/>
              <a:gd name="connsiteX35" fmla="*/ 444867 w 1686837"/>
              <a:gd name="connsiteY35" fmla="*/ 1598384 h 1689756"/>
              <a:gd name="connsiteX36" fmla="*/ 502494 w 1686837"/>
              <a:gd name="connsiteY36" fmla="*/ 1540757 h 1689756"/>
              <a:gd name="connsiteX37" fmla="*/ 560121 w 1686837"/>
              <a:gd name="connsiteY37" fmla="*/ 1598384 h 1689756"/>
              <a:gd name="connsiteX38" fmla="*/ 502494 w 1686837"/>
              <a:gd name="connsiteY38" fmla="*/ 1656011 h 1689756"/>
              <a:gd name="connsiteX39" fmla="*/ 1172419 w 1686837"/>
              <a:gd name="connsiteY39" fmla="*/ 1656011 h 1689756"/>
              <a:gd name="connsiteX40" fmla="*/ 1114792 w 1686837"/>
              <a:gd name="connsiteY40" fmla="*/ 1598384 h 1689756"/>
              <a:gd name="connsiteX41" fmla="*/ 1172419 w 1686837"/>
              <a:gd name="connsiteY41" fmla="*/ 1540757 h 1689756"/>
              <a:gd name="connsiteX42" fmla="*/ 1230046 w 1686837"/>
              <a:gd name="connsiteY42" fmla="*/ 1598384 h 1689756"/>
              <a:gd name="connsiteX43" fmla="*/ 1172419 w 1686837"/>
              <a:gd name="connsiteY43" fmla="*/ 1656011 h 1689756"/>
              <a:gd name="connsiteX44" fmla="*/ 876199 w 1686837"/>
              <a:gd name="connsiteY44" fmla="*/ 1688781 h 1689756"/>
              <a:gd name="connsiteX45" fmla="*/ 807157 w 1686837"/>
              <a:gd name="connsiteY45" fmla="*/ 1688781 h 1689756"/>
              <a:gd name="connsiteX46" fmla="*/ 699680 w 1686837"/>
              <a:gd name="connsiteY46" fmla="*/ 1581304 h 1689756"/>
              <a:gd name="connsiteX47" fmla="*/ 699680 w 1686837"/>
              <a:gd name="connsiteY47" fmla="*/ 1576703 h 1689756"/>
              <a:gd name="connsiteX48" fmla="*/ 640683 w 1686837"/>
              <a:gd name="connsiteY48" fmla="*/ 1561687 h 1689756"/>
              <a:gd name="connsiteX49" fmla="*/ 335179 w 1686837"/>
              <a:gd name="connsiteY49" fmla="*/ 1183777 h 1689756"/>
              <a:gd name="connsiteX50" fmla="*/ 335179 w 1686837"/>
              <a:gd name="connsiteY50" fmla="*/ 1083291 h 1689756"/>
              <a:gd name="connsiteX51" fmla="*/ 1335593 w 1686837"/>
              <a:gd name="connsiteY51" fmla="*/ 1083291 h 1689756"/>
              <a:gd name="connsiteX52" fmla="*/ 1335593 w 1686837"/>
              <a:gd name="connsiteY52" fmla="*/ 1183777 h 1689756"/>
              <a:gd name="connsiteX53" fmla="*/ 1030089 w 1686837"/>
              <a:gd name="connsiteY53" fmla="*/ 1561687 h 1689756"/>
              <a:gd name="connsiteX54" fmla="*/ 983676 w 1686837"/>
              <a:gd name="connsiteY54" fmla="*/ 1573500 h 1689756"/>
              <a:gd name="connsiteX55" fmla="*/ 983676 w 1686837"/>
              <a:gd name="connsiteY55" fmla="*/ 1581304 h 1689756"/>
              <a:gd name="connsiteX56" fmla="*/ 876199 w 1686837"/>
              <a:gd name="connsiteY56" fmla="*/ 1688781 h 1689756"/>
              <a:gd name="connsiteX57" fmla="*/ 77235 w 1686837"/>
              <a:gd name="connsiteY57" fmla="*/ 1689756 h 1689756"/>
              <a:gd name="connsiteX58" fmla="*/ 0 w 1686837"/>
              <a:gd name="connsiteY58" fmla="*/ 1689756 h 1689756"/>
              <a:gd name="connsiteX59" fmla="*/ 0 w 1686837"/>
              <a:gd name="connsiteY59" fmla="*/ 1168103 h 1689756"/>
              <a:gd name="connsiteX60" fmla="*/ 301670 w 1686837"/>
              <a:gd name="connsiteY60" fmla="*/ 1168103 h 1689756"/>
              <a:gd name="connsiteX61" fmla="*/ 301670 w 1686837"/>
              <a:gd name="connsiteY61" fmla="*/ 1247001 h 1689756"/>
              <a:gd name="connsiteX62" fmla="*/ 301771 w 1686837"/>
              <a:gd name="connsiteY62" fmla="*/ 1248001 h 1689756"/>
              <a:gd name="connsiteX63" fmla="*/ 77235 w 1686837"/>
              <a:gd name="connsiteY63" fmla="*/ 1248001 h 1689756"/>
              <a:gd name="connsiteX64" fmla="*/ 1686837 w 1686837"/>
              <a:gd name="connsiteY64" fmla="*/ 1689756 h 1689756"/>
              <a:gd name="connsiteX65" fmla="*/ 1609602 w 1686837"/>
              <a:gd name="connsiteY65" fmla="*/ 1689756 h 1689756"/>
              <a:gd name="connsiteX66" fmla="*/ 1609602 w 1686837"/>
              <a:gd name="connsiteY66" fmla="*/ 1248001 h 1689756"/>
              <a:gd name="connsiteX67" fmla="*/ 1385066 w 1686837"/>
              <a:gd name="connsiteY67" fmla="*/ 1248001 h 1689756"/>
              <a:gd name="connsiteX68" fmla="*/ 1385167 w 1686837"/>
              <a:gd name="connsiteY68" fmla="*/ 1247001 h 1689756"/>
              <a:gd name="connsiteX69" fmla="*/ 1385167 w 1686837"/>
              <a:gd name="connsiteY69" fmla="*/ 1168103 h 1689756"/>
              <a:gd name="connsiteX70" fmla="*/ 1686837 w 1686837"/>
              <a:gd name="connsiteY70" fmla="*/ 1168103 h 16897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</a:cxnLst>
            <a:rect l="l" t="t" r="r" b="b"/>
            <a:pathLst>
              <a:path w="1686837" h="1689756">
                <a:moveTo>
                  <a:pt x="301670" y="695981"/>
                </a:moveTo>
                <a:lnTo>
                  <a:pt x="155575" y="695981"/>
                </a:lnTo>
                <a:lnTo>
                  <a:pt x="155575" y="174328"/>
                </a:lnTo>
                <a:lnTo>
                  <a:pt x="232810" y="174328"/>
                </a:lnTo>
                <a:lnTo>
                  <a:pt x="232810" y="616082"/>
                </a:lnTo>
                <a:lnTo>
                  <a:pt x="301670" y="616082"/>
                </a:lnTo>
                <a:close/>
                <a:moveTo>
                  <a:pt x="1531262" y="695981"/>
                </a:moveTo>
                <a:lnTo>
                  <a:pt x="1385167" y="695981"/>
                </a:lnTo>
                <a:lnTo>
                  <a:pt x="1385167" y="616082"/>
                </a:lnTo>
                <a:lnTo>
                  <a:pt x="1454027" y="616082"/>
                </a:lnTo>
                <a:lnTo>
                  <a:pt x="1454027" y="174328"/>
                </a:lnTo>
                <a:lnTo>
                  <a:pt x="1531262" y="174328"/>
                </a:lnTo>
                <a:close/>
                <a:moveTo>
                  <a:pt x="301670" y="924581"/>
                </a:moveTo>
                <a:lnTo>
                  <a:pt x="0" y="924581"/>
                </a:lnTo>
                <a:lnTo>
                  <a:pt x="0" y="402928"/>
                </a:lnTo>
                <a:lnTo>
                  <a:pt x="77235" y="402928"/>
                </a:lnTo>
                <a:lnTo>
                  <a:pt x="77235" y="844682"/>
                </a:lnTo>
                <a:lnTo>
                  <a:pt x="301670" y="844682"/>
                </a:lnTo>
                <a:close/>
                <a:moveTo>
                  <a:pt x="1686837" y="924581"/>
                </a:moveTo>
                <a:lnTo>
                  <a:pt x="1385167" y="924581"/>
                </a:lnTo>
                <a:lnTo>
                  <a:pt x="1385167" y="844682"/>
                </a:lnTo>
                <a:lnTo>
                  <a:pt x="1609602" y="844682"/>
                </a:lnTo>
                <a:lnTo>
                  <a:pt x="1609602" y="402928"/>
                </a:lnTo>
                <a:lnTo>
                  <a:pt x="1686837" y="402928"/>
                </a:lnTo>
                <a:close/>
                <a:moveTo>
                  <a:pt x="805095" y="1039633"/>
                </a:moveTo>
                <a:lnTo>
                  <a:pt x="335179" y="1039633"/>
                </a:lnTo>
                <a:lnTo>
                  <a:pt x="335179" y="497980"/>
                </a:lnTo>
                <a:cubicBezTo>
                  <a:pt x="335179" y="256255"/>
                  <a:pt x="506641" y="54578"/>
                  <a:pt x="734577" y="7935"/>
                </a:cubicBezTo>
                <a:lnTo>
                  <a:pt x="805095" y="826"/>
                </a:lnTo>
                <a:close/>
                <a:moveTo>
                  <a:pt x="1335593" y="1039633"/>
                </a:moveTo>
                <a:lnTo>
                  <a:pt x="857483" y="1039633"/>
                </a:lnTo>
                <a:lnTo>
                  <a:pt x="857483" y="0"/>
                </a:lnTo>
                <a:lnTo>
                  <a:pt x="936195" y="7935"/>
                </a:lnTo>
                <a:cubicBezTo>
                  <a:pt x="1164131" y="54578"/>
                  <a:pt x="1335593" y="256255"/>
                  <a:pt x="1335593" y="497980"/>
                </a:cubicBezTo>
                <a:close/>
                <a:moveTo>
                  <a:pt x="502494" y="1656011"/>
                </a:moveTo>
                <a:cubicBezTo>
                  <a:pt x="470667" y="1656011"/>
                  <a:pt x="444867" y="1630211"/>
                  <a:pt x="444867" y="1598384"/>
                </a:cubicBezTo>
                <a:cubicBezTo>
                  <a:pt x="444867" y="1566557"/>
                  <a:pt x="470667" y="1540757"/>
                  <a:pt x="502494" y="1540757"/>
                </a:cubicBezTo>
                <a:cubicBezTo>
                  <a:pt x="534321" y="1540757"/>
                  <a:pt x="560121" y="1566557"/>
                  <a:pt x="560121" y="1598384"/>
                </a:cubicBezTo>
                <a:cubicBezTo>
                  <a:pt x="560121" y="1630211"/>
                  <a:pt x="534321" y="1656011"/>
                  <a:pt x="502494" y="1656011"/>
                </a:cubicBezTo>
                <a:close/>
                <a:moveTo>
                  <a:pt x="1172419" y="1656011"/>
                </a:moveTo>
                <a:cubicBezTo>
                  <a:pt x="1140592" y="1656011"/>
                  <a:pt x="1114792" y="1630211"/>
                  <a:pt x="1114792" y="1598384"/>
                </a:cubicBezTo>
                <a:cubicBezTo>
                  <a:pt x="1114792" y="1566557"/>
                  <a:pt x="1140592" y="1540757"/>
                  <a:pt x="1172419" y="1540757"/>
                </a:cubicBezTo>
                <a:cubicBezTo>
                  <a:pt x="1204246" y="1540757"/>
                  <a:pt x="1230046" y="1566557"/>
                  <a:pt x="1230046" y="1598384"/>
                </a:cubicBezTo>
                <a:cubicBezTo>
                  <a:pt x="1230046" y="1630211"/>
                  <a:pt x="1204246" y="1656011"/>
                  <a:pt x="1172419" y="1656011"/>
                </a:cubicBezTo>
                <a:close/>
                <a:moveTo>
                  <a:pt x="876199" y="1688781"/>
                </a:moveTo>
                <a:lnTo>
                  <a:pt x="807157" y="1688781"/>
                </a:lnTo>
                <a:cubicBezTo>
                  <a:pt x="747799" y="1688781"/>
                  <a:pt x="699680" y="1640662"/>
                  <a:pt x="699680" y="1581304"/>
                </a:cubicBezTo>
                <a:lnTo>
                  <a:pt x="699680" y="1576703"/>
                </a:lnTo>
                <a:lnTo>
                  <a:pt x="640683" y="1561687"/>
                </a:lnTo>
                <a:cubicBezTo>
                  <a:pt x="461151" y="1499425"/>
                  <a:pt x="335179" y="1353663"/>
                  <a:pt x="335179" y="1183777"/>
                </a:cubicBezTo>
                <a:lnTo>
                  <a:pt x="335179" y="1083291"/>
                </a:lnTo>
                <a:lnTo>
                  <a:pt x="1335593" y="1083291"/>
                </a:lnTo>
                <a:lnTo>
                  <a:pt x="1335593" y="1183777"/>
                </a:lnTo>
                <a:cubicBezTo>
                  <a:pt x="1335593" y="1353663"/>
                  <a:pt x="1209621" y="1499425"/>
                  <a:pt x="1030089" y="1561687"/>
                </a:cubicBezTo>
                <a:lnTo>
                  <a:pt x="983676" y="1573500"/>
                </a:lnTo>
                <a:lnTo>
                  <a:pt x="983676" y="1581304"/>
                </a:lnTo>
                <a:cubicBezTo>
                  <a:pt x="983676" y="1640662"/>
                  <a:pt x="935557" y="1688781"/>
                  <a:pt x="876199" y="1688781"/>
                </a:cubicBezTo>
                <a:close/>
                <a:moveTo>
                  <a:pt x="77235" y="1689756"/>
                </a:moveTo>
                <a:lnTo>
                  <a:pt x="0" y="1689756"/>
                </a:lnTo>
                <a:lnTo>
                  <a:pt x="0" y="1168103"/>
                </a:lnTo>
                <a:lnTo>
                  <a:pt x="301670" y="1168103"/>
                </a:lnTo>
                <a:lnTo>
                  <a:pt x="301670" y="1247001"/>
                </a:lnTo>
                <a:lnTo>
                  <a:pt x="301771" y="1248001"/>
                </a:lnTo>
                <a:lnTo>
                  <a:pt x="77235" y="1248001"/>
                </a:lnTo>
                <a:close/>
                <a:moveTo>
                  <a:pt x="1686837" y="1689756"/>
                </a:moveTo>
                <a:lnTo>
                  <a:pt x="1609602" y="1689756"/>
                </a:lnTo>
                <a:lnTo>
                  <a:pt x="1609602" y="1248001"/>
                </a:lnTo>
                <a:lnTo>
                  <a:pt x="1385066" y="1248001"/>
                </a:lnTo>
                <a:lnTo>
                  <a:pt x="1385167" y="1247001"/>
                </a:lnTo>
                <a:lnTo>
                  <a:pt x="1385167" y="1168103"/>
                </a:lnTo>
                <a:lnTo>
                  <a:pt x="1686837" y="1168103"/>
                </a:lnTo>
                <a:close/>
              </a:path>
            </a:pathLst>
          </a:custGeom>
          <a:solidFill>
            <a:schemeClr val="tx1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9" name="フリーフォーム: 図形 28">
            <a:extLst>
              <a:ext uri="{FF2B5EF4-FFF2-40B4-BE49-F238E27FC236}">
                <a16:creationId xmlns:a16="http://schemas.microsoft.com/office/drawing/2014/main" id="{6432C9CE-B52B-3950-4AE8-0AFD72700B1E}"/>
              </a:ext>
            </a:extLst>
          </p:cNvPr>
          <p:cNvSpPr/>
          <p:nvPr/>
        </p:nvSpPr>
        <p:spPr>
          <a:xfrm>
            <a:off x="7117740" y="4060586"/>
            <a:ext cx="1568061" cy="2038884"/>
          </a:xfrm>
          <a:custGeom>
            <a:avLst/>
            <a:gdLst>
              <a:gd name="connsiteX0" fmla="*/ 1216660 w 1568061"/>
              <a:gd name="connsiteY0" fmla="*/ 1380191 h 2038884"/>
              <a:gd name="connsiteX1" fmla="*/ 1412486 w 1568061"/>
              <a:gd name="connsiteY1" fmla="*/ 1380191 h 2038884"/>
              <a:gd name="connsiteX2" fmla="*/ 1412486 w 1568061"/>
              <a:gd name="connsiteY2" fmla="*/ 1901844 h 2038884"/>
              <a:gd name="connsiteX3" fmla="*/ 1335250 w 1568061"/>
              <a:gd name="connsiteY3" fmla="*/ 1901844 h 2038884"/>
              <a:gd name="connsiteX4" fmla="*/ 1335250 w 1568061"/>
              <a:gd name="connsiteY4" fmla="*/ 1460090 h 2038884"/>
              <a:gd name="connsiteX5" fmla="*/ 1216660 w 1568061"/>
              <a:gd name="connsiteY5" fmla="*/ 1460090 h 2038884"/>
              <a:gd name="connsiteX6" fmla="*/ 155575 w 1568061"/>
              <a:gd name="connsiteY6" fmla="*/ 1380191 h 2038884"/>
              <a:gd name="connsiteX7" fmla="*/ 351401 w 1568061"/>
              <a:gd name="connsiteY7" fmla="*/ 1380191 h 2038884"/>
              <a:gd name="connsiteX8" fmla="*/ 351401 w 1568061"/>
              <a:gd name="connsiteY8" fmla="*/ 1460090 h 2038884"/>
              <a:gd name="connsiteX9" fmla="*/ 232811 w 1568061"/>
              <a:gd name="connsiteY9" fmla="*/ 1460090 h 2038884"/>
              <a:gd name="connsiteX10" fmla="*/ 232811 w 1568061"/>
              <a:gd name="connsiteY10" fmla="*/ 1901844 h 2038884"/>
              <a:gd name="connsiteX11" fmla="*/ 155575 w 1568061"/>
              <a:gd name="connsiteY11" fmla="*/ 1901844 h 2038884"/>
              <a:gd name="connsiteX12" fmla="*/ 1216660 w 1568061"/>
              <a:gd name="connsiteY12" fmla="*/ 1151591 h 2038884"/>
              <a:gd name="connsiteX13" fmla="*/ 1568061 w 1568061"/>
              <a:gd name="connsiteY13" fmla="*/ 1151591 h 2038884"/>
              <a:gd name="connsiteX14" fmla="*/ 1568061 w 1568061"/>
              <a:gd name="connsiteY14" fmla="*/ 1673244 h 2038884"/>
              <a:gd name="connsiteX15" fmla="*/ 1490825 w 1568061"/>
              <a:gd name="connsiteY15" fmla="*/ 1673244 h 2038884"/>
              <a:gd name="connsiteX16" fmla="*/ 1490825 w 1568061"/>
              <a:gd name="connsiteY16" fmla="*/ 1231490 h 2038884"/>
              <a:gd name="connsiteX17" fmla="*/ 1216660 w 1568061"/>
              <a:gd name="connsiteY17" fmla="*/ 1231490 h 2038884"/>
              <a:gd name="connsiteX18" fmla="*/ 0 w 1568061"/>
              <a:gd name="connsiteY18" fmla="*/ 1151591 h 2038884"/>
              <a:gd name="connsiteX19" fmla="*/ 351401 w 1568061"/>
              <a:gd name="connsiteY19" fmla="*/ 1151591 h 2038884"/>
              <a:gd name="connsiteX20" fmla="*/ 351401 w 1568061"/>
              <a:gd name="connsiteY20" fmla="*/ 1231490 h 2038884"/>
              <a:gd name="connsiteX21" fmla="*/ 77236 w 1568061"/>
              <a:gd name="connsiteY21" fmla="*/ 1231490 h 2038884"/>
              <a:gd name="connsiteX22" fmla="*/ 77236 w 1568061"/>
              <a:gd name="connsiteY22" fmla="*/ 1673244 h 2038884"/>
              <a:gd name="connsiteX23" fmla="*/ 0 w 1568061"/>
              <a:gd name="connsiteY23" fmla="*/ 1673244 h 2038884"/>
              <a:gd name="connsiteX24" fmla="*/ 820451 w 1568061"/>
              <a:gd name="connsiteY24" fmla="*/ 1116033 h 2038884"/>
              <a:gd name="connsiteX25" fmla="*/ 1182877 w 1568061"/>
              <a:gd name="connsiteY25" fmla="*/ 1116033 h 2038884"/>
              <a:gd name="connsiteX26" fmla="*/ 1182877 w 1568061"/>
              <a:gd name="connsiteY26" fmla="*/ 1641814 h 2038884"/>
              <a:gd name="connsiteX27" fmla="*/ 938545 w 1568061"/>
              <a:gd name="connsiteY27" fmla="*/ 2010426 h 2038884"/>
              <a:gd name="connsiteX28" fmla="*/ 820451 w 1568061"/>
              <a:gd name="connsiteY28" fmla="*/ 2034268 h 2038884"/>
              <a:gd name="connsiteX29" fmla="*/ 382777 w 1568061"/>
              <a:gd name="connsiteY29" fmla="*/ 1116033 h 2038884"/>
              <a:gd name="connsiteX30" fmla="*/ 768063 w 1568061"/>
              <a:gd name="connsiteY30" fmla="*/ 1116033 h 2038884"/>
              <a:gd name="connsiteX31" fmla="*/ 768063 w 1568061"/>
              <a:gd name="connsiteY31" fmla="*/ 2038884 h 2038884"/>
              <a:gd name="connsiteX32" fmla="*/ 627110 w 1568061"/>
              <a:gd name="connsiteY32" fmla="*/ 2010426 h 2038884"/>
              <a:gd name="connsiteX33" fmla="*/ 382777 w 1568061"/>
              <a:gd name="connsiteY33" fmla="*/ 1641814 h 2038884"/>
              <a:gd name="connsiteX34" fmla="*/ 382777 w 1568061"/>
              <a:gd name="connsiteY34" fmla="*/ 862034 h 2038884"/>
              <a:gd name="connsiteX35" fmla="*/ 1182877 w 1568061"/>
              <a:gd name="connsiteY35" fmla="*/ 862034 h 2038884"/>
              <a:gd name="connsiteX36" fmla="*/ 1182877 w 1568061"/>
              <a:gd name="connsiteY36" fmla="*/ 1071584 h 2038884"/>
              <a:gd name="connsiteX37" fmla="*/ 382777 w 1568061"/>
              <a:gd name="connsiteY37" fmla="*/ 1071584 h 2038884"/>
              <a:gd name="connsiteX38" fmla="*/ 1234068 w 1568061"/>
              <a:gd name="connsiteY38" fmla="*/ 466022 h 2038884"/>
              <a:gd name="connsiteX39" fmla="*/ 1278273 w 1568061"/>
              <a:gd name="connsiteY39" fmla="*/ 510227 h 2038884"/>
              <a:gd name="connsiteX40" fmla="*/ 1234068 w 1568061"/>
              <a:gd name="connsiteY40" fmla="*/ 554432 h 2038884"/>
              <a:gd name="connsiteX41" fmla="*/ 1189863 w 1568061"/>
              <a:gd name="connsiteY41" fmla="*/ 510227 h 2038884"/>
              <a:gd name="connsiteX42" fmla="*/ 1234068 w 1568061"/>
              <a:gd name="connsiteY42" fmla="*/ 466022 h 2038884"/>
              <a:gd name="connsiteX43" fmla="*/ 346883 w 1568061"/>
              <a:gd name="connsiteY43" fmla="*/ 466022 h 2038884"/>
              <a:gd name="connsiteX44" fmla="*/ 391088 w 1568061"/>
              <a:gd name="connsiteY44" fmla="*/ 510227 h 2038884"/>
              <a:gd name="connsiteX45" fmla="*/ 346883 w 1568061"/>
              <a:gd name="connsiteY45" fmla="*/ 554432 h 2038884"/>
              <a:gd name="connsiteX46" fmla="*/ 302678 w 1568061"/>
              <a:gd name="connsiteY46" fmla="*/ 510227 h 2038884"/>
              <a:gd name="connsiteX47" fmla="*/ 346883 w 1568061"/>
              <a:gd name="connsiteY47" fmla="*/ 466022 h 2038884"/>
              <a:gd name="connsiteX48" fmla="*/ 565181 w 1568061"/>
              <a:gd name="connsiteY48" fmla="*/ 462618 h 2038884"/>
              <a:gd name="connsiteX49" fmla="*/ 1000473 w 1568061"/>
              <a:gd name="connsiteY49" fmla="*/ 462618 h 2038884"/>
              <a:gd name="connsiteX50" fmla="*/ 1182877 w 1568061"/>
              <a:gd name="connsiteY50" fmla="*/ 645022 h 2038884"/>
              <a:gd name="connsiteX51" fmla="*/ 1182877 w 1568061"/>
              <a:gd name="connsiteY51" fmla="*/ 827426 h 2038884"/>
              <a:gd name="connsiteX52" fmla="*/ 382777 w 1568061"/>
              <a:gd name="connsiteY52" fmla="*/ 827426 h 2038884"/>
              <a:gd name="connsiteX53" fmla="*/ 382777 w 1568061"/>
              <a:gd name="connsiteY53" fmla="*/ 645022 h 2038884"/>
              <a:gd name="connsiteX54" fmla="*/ 565181 w 1568061"/>
              <a:gd name="connsiteY54" fmla="*/ 462618 h 2038884"/>
              <a:gd name="connsiteX55" fmla="*/ 1490825 w 1568061"/>
              <a:gd name="connsiteY55" fmla="*/ 462616 h 2038884"/>
              <a:gd name="connsiteX56" fmla="*/ 1568061 w 1568061"/>
              <a:gd name="connsiteY56" fmla="*/ 462616 h 2038884"/>
              <a:gd name="connsiteX57" fmla="*/ 1568061 w 1568061"/>
              <a:gd name="connsiteY57" fmla="*/ 984269 h 2038884"/>
              <a:gd name="connsiteX58" fmla="*/ 1216660 w 1568061"/>
              <a:gd name="connsiteY58" fmla="*/ 984269 h 2038884"/>
              <a:gd name="connsiteX59" fmla="*/ 1216660 w 1568061"/>
              <a:gd name="connsiteY59" fmla="*/ 904371 h 2038884"/>
              <a:gd name="connsiteX60" fmla="*/ 1490825 w 1568061"/>
              <a:gd name="connsiteY60" fmla="*/ 904371 h 2038884"/>
              <a:gd name="connsiteX61" fmla="*/ 0 w 1568061"/>
              <a:gd name="connsiteY61" fmla="*/ 462616 h 2038884"/>
              <a:gd name="connsiteX62" fmla="*/ 77236 w 1568061"/>
              <a:gd name="connsiteY62" fmla="*/ 462616 h 2038884"/>
              <a:gd name="connsiteX63" fmla="*/ 77236 w 1568061"/>
              <a:gd name="connsiteY63" fmla="*/ 904371 h 2038884"/>
              <a:gd name="connsiteX64" fmla="*/ 351401 w 1568061"/>
              <a:gd name="connsiteY64" fmla="*/ 904371 h 2038884"/>
              <a:gd name="connsiteX65" fmla="*/ 351401 w 1568061"/>
              <a:gd name="connsiteY65" fmla="*/ 984269 h 2038884"/>
              <a:gd name="connsiteX66" fmla="*/ 0 w 1568061"/>
              <a:gd name="connsiteY66" fmla="*/ 984269 h 2038884"/>
              <a:gd name="connsiteX67" fmla="*/ 857510 w 1568061"/>
              <a:gd name="connsiteY67" fmla="*/ 0 h 2038884"/>
              <a:gd name="connsiteX68" fmla="*/ 890981 w 1568061"/>
              <a:gd name="connsiteY68" fmla="*/ 3374 h 2038884"/>
              <a:gd name="connsiteX69" fmla="*/ 1128903 w 1568061"/>
              <a:gd name="connsiteY69" fmla="*/ 295294 h 2038884"/>
              <a:gd name="connsiteX70" fmla="*/ 1128903 w 1568061"/>
              <a:gd name="connsiteY70" fmla="*/ 453549 h 2038884"/>
              <a:gd name="connsiteX71" fmla="*/ 1128903 w 1568061"/>
              <a:gd name="connsiteY71" fmla="*/ 453555 h 2038884"/>
              <a:gd name="connsiteX72" fmla="*/ 1128903 w 1568061"/>
              <a:gd name="connsiteY72" fmla="*/ 475612 h 2038884"/>
              <a:gd name="connsiteX73" fmla="*/ 1091915 w 1568061"/>
              <a:gd name="connsiteY73" fmla="*/ 450674 h 2038884"/>
              <a:gd name="connsiteX74" fmla="*/ 1055251 w 1568061"/>
              <a:gd name="connsiteY74" fmla="*/ 439293 h 2038884"/>
              <a:gd name="connsiteX75" fmla="*/ 1020952 w 1568061"/>
              <a:gd name="connsiteY75" fmla="*/ 435835 h 2038884"/>
              <a:gd name="connsiteX76" fmla="*/ 1020952 w 1568061"/>
              <a:gd name="connsiteY76" fmla="*/ 383262 h 2038884"/>
              <a:gd name="connsiteX77" fmla="*/ 875516 w 1568061"/>
              <a:gd name="connsiteY77" fmla="*/ 163850 h 2038884"/>
              <a:gd name="connsiteX78" fmla="*/ 857510 w 1568061"/>
              <a:gd name="connsiteY78" fmla="*/ 158261 h 2038884"/>
              <a:gd name="connsiteX79" fmla="*/ 890981 w 1568061"/>
              <a:gd name="connsiteY79" fmla="*/ 161635 h 2038884"/>
              <a:gd name="connsiteX80" fmla="*/ 985440 w 1568061"/>
              <a:gd name="connsiteY80" fmla="*/ 198720 h 2038884"/>
              <a:gd name="connsiteX81" fmla="*/ 1020952 w 1568061"/>
              <a:gd name="connsiteY81" fmla="*/ 229466 h 2038884"/>
              <a:gd name="connsiteX82" fmla="*/ 1020952 w 1568061"/>
              <a:gd name="connsiteY82" fmla="*/ 225001 h 2038884"/>
              <a:gd name="connsiteX83" fmla="*/ 875516 w 1568061"/>
              <a:gd name="connsiteY83" fmla="*/ 5589 h 2038884"/>
              <a:gd name="connsiteX84" fmla="*/ 708144 w 1568061"/>
              <a:gd name="connsiteY84" fmla="*/ 0 h 2038884"/>
              <a:gd name="connsiteX85" fmla="*/ 690138 w 1568061"/>
              <a:gd name="connsiteY85" fmla="*/ 5589 h 2038884"/>
              <a:gd name="connsiteX86" fmla="*/ 544702 w 1568061"/>
              <a:gd name="connsiteY86" fmla="*/ 225001 h 2038884"/>
              <a:gd name="connsiteX87" fmla="*/ 544702 w 1568061"/>
              <a:gd name="connsiteY87" fmla="*/ 229467 h 2038884"/>
              <a:gd name="connsiteX88" fmla="*/ 580216 w 1568061"/>
              <a:gd name="connsiteY88" fmla="*/ 198720 h 2038884"/>
              <a:gd name="connsiteX89" fmla="*/ 674674 w 1568061"/>
              <a:gd name="connsiteY89" fmla="*/ 161635 h 2038884"/>
              <a:gd name="connsiteX90" fmla="*/ 708144 w 1568061"/>
              <a:gd name="connsiteY90" fmla="*/ 158261 h 2038884"/>
              <a:gd name="connsiteX91" fmla="*/ 690138 w 1568061"/>
              <a:gd name="connsiteY91" fmla="*/ 163850 h 2038884"/>
              <a:gd name="connsiteX92" fmla="*/ 544702 w 1568061"/>
              <a:gd name="connsiteY92" fmla="*/ 383262 h 2038884"/>
              <a:gd name="connsiteX93" fmla="*/ 544702 w 1568061"/>
              <a:gd name="connsiteY93" fmla="*/ 435835 h 2038884"/>
              <a:gd name="connsiteX94" fmla="*/ 510403 w 1568061"/>
              <a:gd name="connsiteY94" fmla="*/ 439293 h 2038884"/>
              <a:gd name="connsiteX95" fmla="*/ 473739 w 1568061"/>
              <a:gd name="connsiteY95" fmla="*/ 450674 h 2038884"/>
              <a:gd name="connsiteX96" fmla="*/ 436752 w 1568061"/>
              <a:gd name="connsiteY96" fmla="*/ 475611 h 2038884"/>
              <a:gd name="connsiteX97" fmla="*/ 436752 w 1568061"/>
              <a:gd name="connsiteY97" fmla="*/ 453555 h 2038884"/>
              <a:gd name="connsiteX98" fmla="*/ 436752 w 1568061"/>
              <a:gd name="connsiteY98" fmla="*/ 295294 h 2038884"/>
              <a:gd name="connsiteX99" fmla="*/ 674674 w 1568061"/>
              <a:gd name="connsiteY99" fmla="*/ 3374 h 20388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</a:cxnLst>
            <a:rect l="l" t="t" r="r" b="b"/>
            <a:pathLst>
              <a:path w="1568061" h="2038884">
                <a:moveTo>
                  <a:pt x="1216660" y="1380191"/>
                </a:moveTo>
                <a:lnTo>
                  <a:pt x="1412486" y="1380191"/>
                </a:lnTo>
                <a:lnTo>
                  <a:pt x="1412486" y="1901844"/>
                </a:lnTo>
                <a:lnTo>
                  <a:pt x="1335250" y="1901844"/>
                </a:lnTo>
                <a:lnTo>
                  <a:pt x="1335250" y="1460090"/>
                </a:lnTo>
                <a:lnTo>
                  <a:pt x="1216660" y="1460090"/>
                </a:lnTo>
                <a:close/>
                <a:moveTo>
                  <a:pt x="155575" y="1380191"/>
                </a:moveTo>
                <a:lnTo>
                  <a:pt x="351401" y="1380191"/>
                </a:lnTo>
                <a:lnTo>
                  <a:pt x="351401" y="1460090"/>
                </a:lnTo>
                <a:lnTo>
                  <a:pt x="232811" y="1460090"/>
                </a:lnTo>
                <a:lnTo>
                  <a:pt x="232811" y="1901844"/>
                </a:lnTo>
                <a:lnTo>
                  <a:pt x="155575" y="1901844"/>
                </a:lnTo>
                <a:close/>
                <a:moveTo>
                  <a:pt x="1216660" y="1151591"/>
                </a:moveTo>
                <a:lnTo>
                  <a:pt x="1568061" y="1151591"/>
                </a:lnTo>
                <a:lnTo>
                  <a:pt x="1568061" y="1673244"/>
                </a:lnTo>
                <a:lnTo>
                  <a:pt x="1490825" y="1673244"/>
                </a:lnTo>
                <a:lnTo>
                  <a:pt x="1490825" y="1231490"/>
                </a:lnTo>
                <a:lnTo>
                  <a:pt x="1216660" y="1231490"/>
                </a:lnTo>
                <a:close/>
                <a:moveTo>
                  <a:pt x="0" y="1151591"/>
                </a:moveTo>
                <a:lnTo>
                  <a:pt x="351401" y="1151591"/>
                </a:lnTo>
                <a:lnTo>
                  <a:pt x="351401" y="1231490"/>
                </a:lnTo>
                <a:lnTo>
                  <a:pt x="77236" y="1231490"/>
                </a:lnTo>
                <a:lnTo>
                  <a:pt x="77236" y="1673244"/>
                </a:lnTo>
                <a:lnTo>
                  <a:pt x="0" y="1673244"/>
                </a:lnTo>
                <a:close/>
                <a:moveTo>
                  <a:pt x="820451" y="1116033"/>
                </a:moveTo>
                <a:lnTo>
                  <a:pt x="1182877" y="1116033"/>
                </a:lnTo>
                <a:lnTo>
                  <a:pt x="1182877" y="1641814"/>
                </a:lnTo>
                <a:cubicBezTo>
                  <a:pt x="1182877" y="1807521"/>
                  <a:pt x="1082129" y="1949696"/>
                  <a:pt x="938545" y="2010426"/>
                </a:cubicBezTo>
                <a:lnTo>
                  <a:pt x="820451" y="2034268"/>
                </a:lnTo>
                <a:close/>
                <a:moveTo>
                  <a:pt x="382777" y="1116033"/>
                </a:moveTo>
                <a:lnTo>
                  <a:pt x="768063" y="1116033"/>
                </a:lnTo>
                <a:lnTo>
                  <a:pt x="768063" y="2038884"/>
                </a:lnTo>
                <a:lnTo>
                  <a:pt x="627110" y="2010426"/>
                </a:lnTo>
                <a:cubicBezTo>
                  <a:pt x="483525" y="1949696"/>
                  <a:pt x="382777" y="1807521"/>
                  <a:pt x="382777" y="1641814"/>
                </a:cubicBezTo>
                <a:close/>
                <a:moveTo>
                  <a:pt x="382777" y="862034"/>
                </a:moveTo>
                <a:lnTo>
                  <a:pt x="1182877" y="862034"/>
                </a:lnTo>
                <a:lnTo>
                  <a:pt x="1182877" y="1071584"/>
                </a:lnTo>
                <a:lnTo>
                  <a:pt x="382777" y="1071584"/>
                </a:lnTo>
                <a:close/>
                <a:moveTo>
                  <a:pt x="1234068" y="466022"/>
                </a:moveTo>
                <a:cubicBezTo>
                  <a:pt x="1258482" y="466022"/>
                  <a:pt x="1278273" y="485813"/>
                  <a:pt x="1278273" y="510227"/>
                </a:cubicBezTo>
                <a:cubicBezTo>
                  <a:pt x="1278273" y="534641"/>
                  <a:pt x="1258482" y="554432"/>
                  <a:pt x="1234068" y="554432"/>
                </a:cubicBezTo>
                <a:cubicBezTo>
                  <a:pt x="1209654" y="554432"/>
                  <a:pt x="1189863" y="534641"/>
                  <a:pt x="1189863" y="510227"/>
                </a:cubicBezTo>
                <a:cubicBezTo>
                  <a:pt x="1189863" y="485813"/>
                  <a:pt x="1209654" y="466022"/>
                  <a:pt x="1234068" y="466022"/>
                </a:cubicBezTo>
                <a:close/>
                <a:moveTo>
                  <a:pt x="346883" y="466022"/>
                </a:moveTo>
                <a:cubicBezTo>
                  <a:pt x="371297" y="466022"/>
                  <a:pt x="391088" y="485813"/>
                  <a:pt x="391088" y="510227"/>
                </a:cubicBezTo>
                <a:cubicBezTo>
                  <a:pt x="391088" y="534641"/>
                  <a:pt x="371297" y="554432"/>
                  <a:pt x="346883" y="554432"/>
                </a:cubicBezTo>
                <a:cubicBezTo>
                  <a:pt x="322469" y="554432"/>
                  <a:pt x="302678" y="534641"/>
                  <a:pt x="302678" y="510227"/>
                </a:cubicBezTo>
                <a:cubicBezTo>
                  <a:pt x="302678" y="485813"/>
                  <a:pt x="322469" y="466022"/>
                  <a:pt x="346883" y="466022"/>
                </a:cubicBezTo>
                <a:close/>
                <a:moveTo>
                  <a:pt x="565181" y="462618"/>
                </a:moveTo>
                <a:lnTo>
                  <a:pt x="1000473" y="462618"/>
                </a:lnTo>
                <a:cubicBezTo>
                  <a:pt x="1101212" y="462618"/>
                  <a:pt x="1182877" y="544283"/>
                  <a:pt x="1182877" y="645022"/>
                </a:cubicBezTo>
                <a:lnTo>
                  <a:pt x="1182877" y="827426"/>
                </a:lnTo>
                <a:lnTo>
                  <a:pt x="382777" y="827426"/>
                </a:lnTo>
                <a:lnTo>
                  <a:pt x="382777" y="645022"/>
                </a:lnTo>
                <a:cubicBezTo>
                  <a:pt x="382777" y="544283"/>
                  <a:pt x="464442" y="462618"/>
                  <a:pt x="565181" y="462618"/>
                </a:cubicBezTo>
                <a:close/>
                <a:moveTo>
                  <a:pt x="1490825" y="462616"/>
                </a:moveTo>
                <a:lnTo>
                  <a:pt x="1568061" y="462616"/>
                </a:lnTo>
                <a:lnTo>
                  <a:pt x="1568061" y="984269"/>
                </a:lnTo>
                <a:lnTo>
                  <a:pt x="1216660" y="984269"/>
                </a:lnTo>
                <a:lnTo>
                  <a:pt x="1216660" y="904371"/>
                </a:lnTo>
                <a:lnTo>
                  <a:pt x="1490825" y="904371"/>
                </a:lnTo>
                <a:close/>
                <a:moveTo>
                  <a:pt x="0" y="462616"/>
                </a:moveTo>
                <a:lnTo>
                  <a:pt x="77236" y="462616"/>
                </a:lnTo>
                <a:lnTo>
                  <a:pt x="77236" y="904371"/>
                </a:lnTo>
                <a:lnTo>
                  <a:pt x="351401" y="904371"/>
                </a:lnTo>
                <a:lnTo>
                  <a:pt x="351401" y="984269"/>
                </a:lnTo>
                <a:lnTo>
                  <a:pt x="0" y="984269"/>
                </a:lnTo>
                <a:close/>
                <a:moveTo>
                  <a:pt x="857510" y="0"/>
                </a:moveTo>
                <a:lnTo>
                  <a:pt x="890981" y="3374"/>
                </a:lnTo>
                <a:cubicBezTo>
                  <a:pt x="1026763" y="31159"/>
                  <a:pt x="1128903" y="151299"/>
                  <a:pt x="1128903" y="295294"/>
                </a:cubicBezTo>
                <a:lnTo>
                  <a:pt x="1128903" y="453549"/>
                </a:lnTo>
                <a:lnTo>
                  <a:pt x="1128903" y="453555"/>
                </a:lnTo>
                <a:lnTo>
                  <a:pt x="1128903" y="475612"/>
                </a:lnTo>
                <a:lnTo>
                  <a:pt x="1091915" y="450674"/>
                </a:lnTo>
                <a:cubicBezTo>
                  <a:pt x="1080231" y="445732"/>
                  <a:pt x="1067966" y="441894"/>
                  <a:pt x="1055251" y="439293"/>
                </a:cubicBezTo>
                <a:lnTo>
                  <a:pt x="1020952" y="435835"/>
                </a:lnTo>
                <a:lnTo>
                  <a:pt x="1020952" y="383262"/>
                </a:lnTo>
                <a:cubicBezTo>
                  <a:pt x="1020952" y="284628"/>
                  <a:pt x="960983" y="200000"/>
                  <a:pt x="875516" y="163850"/>
                </a:cubicBezTo>
                <a:lnTo>
                  <a:pt x="857510" y="158261"/>
                </a:lnTo>
                <a:lnTo>
                  <a:pt x="890981" y="161635"/>
                </a:lnTo>
                <a:cubicBezTo>
                  <a:pt x="924927" y="168582"/>
                  <a:pt x="956770" y="181300"/>
                  <a:pt x="985440" y="198720"/>
                </a:cubicBezTo>
                <a:lnTo>
                  <a:pt x="1020952" y="229466"/>
                </a:lnTo>
                <a:lnTo>
                  <a:pt x="1020952" y="225001"/>
                </a:lnTo>
                <a:cubicBezTo>
                  <a:pt x="1020952" y="126367"/>
                  <a:pt x="960983" y="41739"/>
                  <a:pt x="875516" y="5589"/>
                </a:cubicBezTo>
                <a:close/>
                <a:moveTo>
                  <a:pt x="708144" y="0"/>
                </a:moveTo>
                <a:lnTo>
                  <a:pt x="690138" y="5589"/>
                </a:lnTo>
                <a:cubicBezTo>
                  <a:pt x="604672" y="41739"/>
                  <a:pt x="544702" y="126367"/>
                  <a:pt x="544702" y="225001"/>
                </a:cubicBezTo>
                <a:lnTo>
                  <a:pt x="544702" y="229467"/>
                </a:lnTo>
                <a:lnTo>
                  <a:pt x="580216" y="198720"/>
                </a:lnTo>
                <a:cubicBezTo>
                  <a:pt x="608886" y="181300"/>
                  <a:pt x="640729" y="168582"/>
                  <a:pt x="674674" y="161635"/>
                </a:cubicBezTo>
                <a:lnTo>
                  <a:pt x="708144" y="158261"/>
                </a:lnTo>
                <a:lnTo>
                  <a:pt x="690138" y="163850"/>
                </a:lnTo>
                <a:cubicBezTo>
                  <a:pt x="604672" y="200000"/>
                  <a:pt x="544702" y="284628"/>
                  <a:pt x="544702" y="383262"/>
                </a:cubicBezTo>
                <a:lnTo>
                  <a:pt x="544702" y="435835"/>
                </a:lnTo>
                <a:lnTo>
                  <a:pt x="510403" y="439293"/>
                </a:lnTo>
                <a:cubicBezTo>
                  <a:pt x="497688" y="441894"/>
                  <a:pt x="485423" y="445732"/>
                  <a:pt x="473739" y="450674"/>
                </a:cubicBezTo>
                <a:lnTo>
                  <a:pt x="436752" y="475611"/>
                </a:lnTo>
                <a:lnTo>
                  <a:pt x="436752" y="453555"/>
                </a:lnTo>
                <a:lnTo>
                  <a:pt x="436752" y="295294"/>
                </a:lnTo>
                <a:cubicBezTo>
                  <a:pt x="436752" y="151299"/>
                  <a:pt x="538893" y="31159"/>
                  <a:pt x="674674" y="3374"/>
                </a:cubicBezTo>
                <a:close/>
              </a:path>
            </a:pathLst>
          </a:custGeom>
          <a:solidFill>
            <a:schemeClr val="tx1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6" name="フリーフォーム: 図形 25">
            <a:extLst>
              <a:ext uri="{FF2B5EF4-FFF2-40B4-BE49-F238E27FC236}">
                <a16:creationId xmlns:a16="http://schemas.microsoft.com/office/drawing/2014/main" id="{2648B9DF-AC88-BBCB-4701-1B0F9E7C1BD3}"/>
              </a:ext>
            </a:extLst>
          </p:cNvPr>
          <p:cNvSpPr/>
          <p:nvPr/>
        </p:nvSpPr>
        <p:spPr>
          <a:xfrm>
            <a:off x="7208514" y="818998"/>
            <a:ext cx="1477287" cy="2708154"/>
          </a:xfrm>
          <a:custGeom>
            <a:avLst/>
            <a:gdLst>
              <a:gd name="connsiteX0" fmla="*/ 1175617 w 1477287"/>
              <a:gd name="connsiteY0" fmla="*/ 2110207 h 2708154"/>
              <a:gd name="connsiteX1" fmla="*/ 1321712 w 1477287"/>
              <a:gd name="connsiteY1" fmla="*/ 2110207 h 2708154"/>
              <a:gd name="connsiteX2" fmla="*/ 1321712 w 1477287"/>
              <a:gd name="connsiteY2" fmla="*/ 2631860 h 2708154"/>
              <a:gd name="connsiteX3" fmla="*/ 1244477 w 1477287"/>
              <a:gd name="connsiteY3" fmla="*/ 2631860 h 2708154"/>
              <a:gd name="connsiteX4" fmla="*/ 1244477 w 1477287"/>
              <a:gd name="connsiteY4" fmla="*/ 2190106 h 2708154"/>
              <a:gd name="connsiteX5" fmla="*/ 1175617 w 1477287"/>
              <a:gd name="connsiteY5" fmla="*/ 2190106 h 2708154"/>
              <a:gd name="connsiteX6" fmla="*/ 155575 w 1477287"/>
              <a:gd name="connsiteY6" fmla="*/ 2110207 h 2708154"/>
              <a:gd name="connsiteX7" fmla="*/ 301670 w 1477287"/>
              <a:gd name="connsiteY7" fmla="*/ 2110207 h 2708154"/>
              <a:gd name="connsiteX8" fmla="*/ 301670 w 1477287"/>
              <a:gd name="connsiteY8" fmla="*/ 2190106 h 2708154"/>
              <a:gd name="connsiteX9" fmla="*/ 232810 w 1477287"/>
              <a:gd name="connsiteY9" fmla="*/ 2190106 h 2708154"/>
              <a:gd name="connsiteX10" fmla="*/ 232810 w 1477287"/>
              <a:gd name="connsiteY10" fmla="*/ 2631860 h 2708154"/>
              <a:gd name="connsiteX11" fmla="*/ 155575 w 1477287"/>
              <a:gd name="connsiteY11" fmla="*/ 2631860 h 2708154"/>
              <a:gd name="connsiteX12" fmla="*/ 1175617 w 1477287"/>
              <a:gd name="connsiteY12" fmla="*/ 1881607 h 2708154"/>
              <a:gd name="connsiteX13" fmla="*/ 1477287 w 1477287"/>
              <a:gd name="connsiteY13" fmla="*/ 1881607 h 2708154"/>
              <a:gd name="connsiteX14" fmla="*/ 1477287 w 1477287"/>
              <a:gd name="connsiteY14" fmla="*/ 2403260 h 2708154"/>
              <a:gd name="connsiteX15" fmla="*/ 1400052 w 1477287"/>
              <a:gd name="connsiteY15" fmla="*/ 2403260 h 2708154"/>
              <a:gd name="connsiteX16" fmla="*/ 1400052 w 1477287"/>
              <a:gd name="connsiteY16" fmla="*/ 1961506 h 2708154"/>
              <a:gd name="connsiteX17" fmla="*/ 1175617 w 1477287"/>
              <a:gd name="connsiteY17" fmla="*/ 1961506 h 2708154"/>
              <a:gd name="connsiteX18" fmla="*/ 0 w 1477287"/>
              <a:gd name="connsiteY18" fmla="*/ 1881607 h 2708154"/>
              <a:gd name="connsiteX19" fmla="*/ 301670 w 1477287"/>
              <a:gd name="connsiteY19" fmla="*/ 1881607 h 2708154"/>
              <a:gd name="connsiteX20" fmla="*/ 301670 w 1477287"/>
              <a:gd name="connsiteY20" fmla="*/ 1961506 h 2708154"/>
              <a:gd name="connsiteX21" fmla="*/ 77235 w 1477287"/>
              <a:gd name="connsiteY21" fmla="*/ 1961506 h 2708154"/>
              <a:gd name="connsiteX22" fmla="*/ 77235 w 1477287"/>
              <a:gd name="connsiteY22" fmla="*/ 2403260 h 2708154"/>
              <a:gd name="connsiteX23" fmla="*/ 0 w 1477287"/>
              <a:gd name="connsiteY23" fmla="*/ 2403260 h 2708154"/>
              <a:gd name="connsiteX24" fmla="*/ 760114 w 1477287"/>
              <a:gd name="connsiteY24" fmla="*/ 1787325 h 2708154"/>
              <a:gd name="connsiteX25" fmla="*/ 1135386 w 1477287"/>
              <a:gd name="connsiteY25" fmla="*/ 1787325 h 2708154"/>
              <a:gd name="connsiteX26" fmla="*/ 1135386 w 1477287"/>
              <a:gd name="connsiteY26" fmla="*/ 2313106 h 2708154"/>
              <a:gd name="connsiteX27" fmla="*/ 891054 w 1477287"/>
              <a:gd name="connsiteY27" fmla="*/ 2681718 h 2708154"/>
              <a:gd name="connsiteX28" fmla="*/ 760114 w 1477287"/>
              <a:gd name="connsiteY28" fmla="*/ 2708154 h 2708154"/>
              <a:gd name="connsiteX29" fmla="*/ 335286 w 1477287"/>
              <a:gd name="connsiteY29" fmla="*/ 1787325 h 2708154"/>
              <a:gd name="connsiteX30" fmla="*/ 707726 w 1477287"/>
              <a:gd name="connsiteY30" fmla="*/ 1787325 h 2708154"/>
              <a:gd name="connsiteX31" fmla="*/ 707726 w 1477287"/>
              <a:gd name="connsiteY31" fmla="*/ 2707582 h 2708154"/>
              <a:gd name="connsiteX32" fmla="*/ 579618 w 1477287"/>
              <a:gd name="connsiteY32" fmla="*/ 2681718 h 2708154"/>
              <a:gd name="connsiteX33" fmla="*/ 335286 w 1477287"/>
              <a:gd name="connsiteY33" fmla="*/ 2313106 h 2708154"/>
              <a:gd name="connsiteX34" fmla="*/ 335286 w 1477287"/>
              <a:gd name="connsiteY34" fmla="*/ 1533326 h 2708154"/>
              <a:gd name="connsiteX35" fmla="*/ 1135386 w 1477287"/>
              <a:gd name="connsiteY35" fmla="*/ 1533326 h 2708154"/>
              <a:gd name="connsiteX36" fmla="*/ 1135386 w 1477287"/>
              <a:gd name="connsiteY36" fmla="*/ 1742876 h 2708154"/>
              <a:gd name="connsiteX37" fmla="*/ 335286 w 1477287"/>
              <a:gd name="connsiteY37" fmla="*/ 1742876 h 2708154"/>
              <a:gd name="connsiteX38" fmla="*/ 470064 w 1477287"/>
              <a:gd name="connsiteY38" fmla="*/ 1133910 h 2708154"/>
              <a:gd name="connsiteX39" fmla="*/ 1000608 w 1477287"/>
              <a:gd name="connsiteY39" fmla="*/ 1133910 h 2708154"/>
              <a:gd name="connsiteX40" fmla="*/ 1135386 w 1477287"/>
              <a:gd name="connsiteY40" fmla="*/ 1268688 h 2708154"/>
              <a:gd name="connsiteX41" fmla="*/ 1135386 w 1477287"/>
              <a:gd name="connsiteY41" fmla="*/ 1498718 h 2708154"/>
              <a:gd name="connsiteX42" fmla="*/ 335286 w 1477287"/>
              <a:gd name="connsiteY42" fmla="*/ 1498718 h 2708154"/>
              <a:gd name="connsiteX43" fmla="*/ 335286 w 1477287"/>
              <a:gd name="connsiteY43" fmla="*/ 1268688 h 2708154"/>
              <a:gd name="connsiteX44" fmla="*/ 470064 w 1477287"/>
              <a:gd name="connsiteY44" fmla="*/ 1133910 h 2708154"/>
              <a:gd name="connsiteX45" fmla="*/ 1400052 w 1477287"/>
              <a:gd name="connsiteY45" fmla="*/ 1116432 h 2708154"/>
              <a:gd name="connsiteX46" fmla="*/ 1477287 w 1477287"/>
              <a:gd name="connsiteY46" fmla="*/ 1116432 h 2708154"/>
              <a:gd name="connsiteX47" fmla="*/ 1477287 w 1477287"/>
              <a:gd name="connsiteY47" fmla="*/ 1638085 h 2708154"/>
              <a:gd name="connsiteX48" fmla="*/ 1175617 w 1477287"/>
              <a:gd name="connsiteY48" fmla="*/ 1638085 h 2708154"/>
              <a:gd name="connsiteX49" fmla="*/ 1175617 w 1477287"/>
              <a:gd name="connsiteY49" fmla="*/ 1559187 h 2708154"/>
              <a:gd name="connsiteX50" fmla="*/ 1175516 w 1477287"/>
              <a:gd name="connsiteY50" fmla="*/ 1558187 h 2708154"/>
              <a:gd name="connsiteX51" fmla="*/ 1400052 w 1477287"/>
              <a:gd name="connsiteY51" fmla="*/ 1558187 h 2708154"/>
              <a:gd name="connsiteX52" fmla="*/ 0 w 1477287"/>
              <a:gd name="connsiteY52" fmla="*/ 1116432 h 2708154"/>
              <a:gd name="connsiteX53" fmla="*/ 77235 w 1477287"/>
              <a:gd name="connsiteY53" fmla="*/ 1116432 h 2708154"/>
              <a:gd name="connsiteX54" fmla="*/ 77235 w 1477287"/>
              <a:gd name="connsiteY54" fmla="*/ 1558187 h 2708154"/>
              <a:gd name="connsiteX55" fmla="*/ 301771 w 1477287"/>
              <a:gd name="connsiteY55" fmla="*/ 1558187 h 2708154"/>
              <a:gd name="connsiteX56" fmla="*/ 301670 w 1477287"/>
              <a:gd name="connsiteY56" fmla="*/ 1559187 h 2708154"/>
              <a:gd name="connsiteX57" fmla="*/ 301670 w 1477287"/>
              <a:gd name="connsiteY57" fmla="*/ 1638085 h 2708154"/>
              <a:gd name="connsiteX58" fmla="*/ 0 w 1477287"/>
              <a:gd name="connsiteY58" fmla="*/ 1638085 h 2708154"/>
              <a:gd name="connsiteX59" fmla="*/ 978658 w 1477287"/>
              <a:gd name="connsiteY59" fmla="*/ 1023014 h 2708154"/>
              <a:gd name="connsiteX60" fmla="*/ 1022863 w 1477287"/>
              <a:gd name="connsiteY60" fmla="*/ 1067219 h 2708154"/>
              <a:gd name="connsiteX61" fmla="*/ 978658 w 1477287"/>
              <a:gd name="connsiteY61" fmla="*/ 1111424 h 2708154"/>
              <a:gd name="connsiteX62" fmla="*/ 934453 w 1477287"/>
              <a:gd name="connsiteY62" fmla="*/ 1067219 h 2708154"/>
              <a:gd name="connsiteX63" fmla="*/ 978658 w 1477287"/>
              <a:gd name="connsiteY63" fmla="*/ 1023014 h 2708154"/>
              <a:gd name="connsiteX64" fmla="*/ 510869 w 1477287"/>
              <a:gd name="connsiteY64" fmla="*/ 1023014 h 2708154"/>
              <a:gd name="connsiteX65" fmla="*/ 555074 w 1477287"/>
              <a:gd name="connsiteY65" fmla="*/ 1067219 h 2708154"/>
              <a:gd name="connsiteX66" fmla="*/ 510869 w 1477287"/>
              <a:gd name="connsiteY66" fmla="*/ 1111424 h 2708154"/>
              <a:gd name="connsiteX67" fmla="*/ 466664 w 1477287"/>
              <a:gd name="connsiteY67" fmla="*/ 1067219 h 2708154"/>
              <a:gd name="connsiteX68" fmla="*/ 510869 w 1477287"/>
              <a:gd name="connsiteY68" fmla="*/ 1023014 h 2708154"/>
              <a:gd name="connsiteX69" fmla="*/ 693066 w 1477287"/>
              <a:gd name="connsiteY69" fmla="*/ 1815 h 2708154"/>
              <a:gd name="connsiteX70" fmla="*/ 735916 w 1477287"/>
              <a:gd name="connsiteY70" fmla="*/ 8662 h 2708154"/>
              <a:gd name="connsiteX71" fmla="*/ 782160 w 1477287"/>
              <a:gd name="connsiteY71" fmla="*/ 1815 h 2708154"/>
              <a:gd name="connsiteX72" fmla="*/ 938112 w 1477287"/>
              <a:gd name="connsiteY72" fmla="*/ 6097 h 2708154"/>
              <a:gd name="connsiteX73" fmla="*/ 855500 w 1477287"/>
              <a:gd name="connsiteY73" fmla="*/ 30508 h 2708154"/>
              <a:gd name="connsiteX74" fmla="*/ 979491 w 1477287"/>
              <a:gd name="connsiteY74" fmla="*/ 74864 h 2708154"/>
              <a:gd name="connsiteX75" fmla="*/ 1387370 w 1477287"/>
              <a:gd name="connsiteY75" fmla="*/ 618608 h 2708154"/>
              <a:gd name="connsiteX76" fmla="*/ 1187194 w 1477287"/>
              <a:gd name="connsiteY76" fmla="*/ 1183439 h 2708154"/>
              <a:gd name="connsiteX77" fmla="*/ 1155590 w 1477287"/>
              <a:gd name="connsiteY77" fmla="*/ 1210681 h 2708154"/>
              <a:gd name="connsiteX78" fmla="*/ 1152377 w 1477287"/>
              <a:gd name="connsiteY78" fmla="*/ 1194763 h 2708154"/>
              <a:gd name="connsiteX79" fmla="*/ 1075572 w 1477287"/>
              <a:gd name="connsiteY79" fmla="*/ 1117959 h 2708154"/>
              <a:gd name="connsiteX80" fmla="*/ 1053444 w 1477287"/>
              <a:gd name="connsiteY80" fmla="*/ 1113491 h 2708154"/>
              <a:gd name="connsiteX81" fmla="*/ 1093891 w 1477287"/>
              <a:gd name="connsiteY81" fmla="*/ 1043608 h 2708154"/>
              <a:gd name="connsiteX82" fmla="*/ 1162815 w 1477287"/>
              <a:gd name="connsiteY82" fmla="*/ 645691 h 2708154"/>
              <a:gd name="connsiteX83" fmla="*/ 1138779 w 1477287"/>
              <a:gd name="connsiteY83" fmla="*/ 530021 h 2708154"/>
              <a:gd name="connsiteX84" fmla="*/ 1122902 w 1477287"/>
              <a:gd name="connsiteY84" fmla="*/ 489466 h 2708154"/>
              <a:gd name="connsiteX85" fmla="*/ 1092681 w 1477287"/>
              <a:gd name="connsiteY85" fmla="*/ 457590 h 2708154"/>
              <a:gd name="connsiteX86" fmla="*/ 887300 w 1477287"/>
              <a:gd name="connsiteY86" fmla="*/ 383271 h 2708154"/>
              <a:gd name="connsiteX87" fmla="*/ 957095 w 1477287"/>
              <a:gd name="connsiteY87" fmla="*/ 371346 h 2708154"/>
              <a:gd name="connsiteX88" fmla="*/ 1016988 w 1477287"/>
              <a:gd name="connsiteY88" fmla="*/ 371658 h 2708154"/>
              <a:gd name="connsiteX89" fmla="*/ 1072147 w 1477287"/>
              <a:gd name="connsiteY89" fmla="*/ 380965 h 2708154"/>
              <a:gd name="connsiteX90" fmla="*/ 1036873 w 1477287"/>
              <a:gd name="connsiteY90" fmla="*/ 321736 h 2708154"/>
              <a:gd name="connsiteX91" fmla="*/ 771619 w 1477287"/>
              <a:gd name="connsiteY91" fmla="*/ 89635 h 2708154"/>
              <a:gd name="connsiteX92" fmla="*/ 739185 w 1477287"/>
              <a:gd name="connsiteY92" fmla="*/ 75246 h 2708154"/>
              <a:gd name="connsiteX93" fmla="*/ 651419 w 1477287"/>
              <a:gd name="connsiteY93" fmla="*/ 120207 h 2708154"/>
              <a:gd name="connsiteX94" fmla="*/ 438353 w 1477287"/>
              <a:gd name="connsiteY94" fmla="*/ 321736 h 2708154"/>
              <a:gd name="connsiteX95" fmla="*/ 399155 w 1477287"/>
              <a:gd name="connsiteY95" fmla="*/ 387555 h 2708154"/>
              <a:gd name="connsiteX96" fmla="*/ 417221 w 1477287"/>
              <a:gd name="connsiteY96" fmla="*/ 381376 h 2708154"/>
              <a:gd name="connsiteX97" fmla="*/ 534718 w 1477287"/>
              <a:gd name="connsiteY97" fmla="*/ 371344 h 2708154"/>
              <a:gd name="connsiteX98" fmla="*/ 604513 w 1477287"/>
              <a:gd name="connsiteY98" fmla="*/ 383269 h 2708154"/>
              <a:gd name="connsiteX99" fmla="*/ 399131 w 1477287"/>
              <a:gd name="connsiteY99" fmla="*/ 457589 h 2708154"/>
              <a:gd name="connsiteX100" fmla="*/ 340659 w 1477287"/>
              <a:gd name="connsiteY100" fmla="*/ 519262 h 2708154"/>
              <a:gd name="connsiteX101" fmla="*/ 336447 w 1477287"/>
              <a:gd name="connsiteY101" fmla="*/ 530021 h 2708154"/>
              <a:gd name="connsiteX102" fmla="*/ 312411 w 1477287"/>
              <a:gd name="connsiteY102" fmla="*/ 645691 h 2708154"/>
              <a:gd name="connsiteX103" fmla="*/ 381336 w 1477287"/>
              <a:gd name="connsiteY103" fmla="*/ 1043608 h 2708154"/>
              <a:gd name="connsiteX104" fmla="*/ 421306 w 1477287"/>
              <a:gd name="connsiteY104" fmla="*/ 1112668 h 2708154"/>
              <a:gd name="connsiteX105" fmla="*/ 395100 w 1477287"/>
              <a:gd name="connsiteY105" fmla="*/ 1117959 h 2708154"/>
              <a:gd name="connsiteX106" fmla="*/ 318296 w 1477287"/>
              <a:gd name="connsiteY106" fmla="*/ 1194763 h 2708154"/>
              <a:gd name="connsiteX107" fmla="*/ 315757 w 1477287"/>
              <a:gd name="connsiteY107" fmla="*/ 1207337 h 2708154"/>
              <a:gd name="connsiteX108" fmla="*/ 288032 w 1477287"/>
              <a:gd name="connsiteY108" fmla="*/ 1183439 h 2708154"/>
              <a:gd name="connsiteX109" fmla="*/ 87856 w 1477287"/>
              <a:gd name="connsiteY109" fmla="*/ 618608 h 2708154"/>
              <a:gd name="connsiteX110" fmla="*/ 528995 w 1477287"/>
              <a:gd name="connsiteY110" fmla="*/ 60276 h 2708154"/>
              <a:gd name="connsiteX111" fmla="*/ 623844 w 1477287"/>
              <a:gd name="connsiteY111" fmla="*/ 30006 h 2708154"/>
              <a:gd name="connsiteX112" fmla="*/ 537115 w 1477287"/>
              <a:gd name="connsiteY112" fmla="*/ 6097 h 2708154"/>
              <a:gd name="connsiteX113" fmla="*/ 693066 w 1477287"/>
              <a:gd name="connsiteY113" fmla="*/ 1815 h 27081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</a:cxnLst>
            <a:rect l="l" t="t" r="r" b="b"/>
            <a:pathLst>
              <a:path w="1477287" h="2708154">
                <a:moveTo>
                  <a:pt x="1175617" y="2110207"/>
                </a:moveTo>
                <a:lnTo>
                  <a:pt x="1321712" y="2110207"/>
                </a:lnTo>
                <a:lnTo>
                  <a:pt x="1321712" y="2631860"/>
                </a:lnTo>
                <a:lnTo>
                  <a:pt x="1244477" y="2631860"/>
                </a:lnTo>
                <a:lnTo>
                  <a:pt x="1244477" y="2190106"/>
                </a:lnTo>
                <a:lnTo>
                  <a:pt x="1175617" y="2190106"/>
                </a:lnTo>
                <a:close/>
                <a:moveTo>
                  <a:pt x="155575" y="2110207"/>
                </a:moveTo>
                <a:lnTo>
                  <a:pt x="301670" y="2110207"/>
                </a:lnTo>
                <a:lnTo>
                  <a:pt x="301670" y="2190106"/>
                </a:lnTo>
                <a:lnTo>
                  <a:pt x="232810" y="2190106"/>
                </a:lnTo>
                <a:lnTo>
                  <a:pt x="232810" y="2631860"/>
                </a:lnTo>
                <a:lnTo>
                  <a:pt x="155575" y="2631860"/>
                </a:lnTo>
                <a:close/>
                <a:moveTo>
                  <a:pt x="1175617" y="1881607"/>
                </a:moveTo>
                <a:lnTo>
                  <a:pt x="1477287" y="1881607"/>
                </a:lnTo>
                <a:lnTo>
                  <a:pt x="1477287" y="2403260"/>
                </a:lnTo>
                <a:lnTo>
                  <a:pt x="1400052" y="2403260"/>
                </a:lnTo>
                <a:lnTo>
                  <a:pt x="1400052" y="1961506"/>
                </a:lnTo>
                <a:lnTo>
                  <a:pt x="1175617" y="1961506"/>
                </a:lnTo>
                <a:close/>
                <a:moveTo>
                  <a:pt x="0" y="1881607"/>
                </a:moveTo>
                <a:lnTo>
                  <a:pt x="301670" y="1881607"/>
                </a:lnTo>
                <a:lnTo>
                  <a:pt x="301670" y="1961506"/>
                </a:lnTo>
                <a:lnTo>
                  <a:pt x="77235" y="1961506"/>
                </a:lnTo>
                <a:lnTo>
                  <a:pt x="77235" y="2403260"/>
                </a:lnTo>
                <a:lnTo>
                  <a:pt x="0" y="2403260"/>
                </a:lnTo>
                <a:close/>
                <a:moveTo>
                  <a:pt x="760114" y="1787325"/>
                </a:moveTo>
                <a:lnTo>
                  <a:pt x="1135386" y="1787325"/>
                </a:lnTo>
                <a:lnTo>
                  <a:pt x="1135386" y="2313106"/>
                </a:lnTo>
                <a:cubicBezTo>
                  <a:pt x="1135386" y="2478813"/>
                  <a:pt x="1034638" y="2620988"/>
                  <a:pt x="891054" y="2681718"/>
                </a:cubicBezTo>
                <a:lnTo>
                  <a:pt x="760114" y="2708154"/>
                </a:lnTo>
                <a:close/>
                <a:moveTo>
                  <a:pt x="335286" y="1787325"/>
                </a:moveTo>
                <a:lnTo>
                  <a:pt x="707726" y="1787325"/>
                </a:lnTo>
                <a:lnTo>
                  <a:pt x="707726" y="2707582"/>
                </a:lnTo>
                <a:lnTo>
                  <a:pt x="579618" y="2681718"/>
                </a:lnTo>
                <a:cubicBezTo>
                  <a:pt x="436034" y="2620988"/>
                  <a:pt x="335286" y="2478813"/>
                  <a:pt x="335286" y="2313106"/>
                </a:cubicBezTo>
                <a:close/>
                <a:moveTo>
                  <a:pt x="335286" y="1533326"/>
                </a:moveTo>
                <a:lnTo>
                  <a:pt x="1135386" y="1533326"/>
                </a:lnTo>
                <a:lnTo>
                  <a:pt x="1135386" y="1742876"/>
                </a:lnTo>
                <a:lnTo>
                  <a:pt x="335286" y="1742876"/>
                </a:lnTo>
                <a:close/>
                <a:moveTo>
                  <a:pt x="470064" y="1133910"/>
                </a:moveTo>
                <a:lnTo>
                  <a:pt x="1000608" y="1133910"/>
                </a:lnTo>
                <a:cubicBezTo>
                  <a:pt x="1075044" y="1133910"/>
                  <a:pt x="1135386" y="1194252"/>
                  <a:pt x="1135386" y="1268688"/>
                </a:cubicBezTo>
                <a:lnTo>
                  <a:pt x="1135386" y="1498718"/>
                </a:lnTo>
                <a:lnTo>
                  <a:pt x="335286" y="1498718"/>
                </a:lnTo>
                <a:lnTo>
                  <a:pt x="335286" y="1268688"/>
                </a:lnTo>
                <a:cubicBezTo>
                  <a:pt x="335286" y="1194252"/>
                  <a:pt x="395628" y="1133910"/>
                  <a:pt x="470064" y="1133910"/>
                </a:cubicBezTo>
                <a:close/>
                <a:moveTo>
                  <a:pt x="1400052" y="1116432"/>
                </a:moveTo>
                <a:lnTo>
                  <a:pt x="1477287" y="1116432"/>
                </a:lnTo>
                <a:lnTo>
                  <a:pt x="1477287" y="1638085"/>
                </a:lnTo>
                <a:lnTo>
                  <a:pt x="1175617" y="1638085"/>
                </a:lnTo>
                <a:lnTo>
                  <a:pt x="1175617" y="1559187"/>
                </a:lnTo>
                <a:lnTo>
                  <a:pt x="1175516" y="1558187"/>
                </a:lnTo>
                <a:lnTo>
                  <a:pt x="1400052" y="1558187"/>
                </a:lnTo>
                <a:close/>
                <a:moveTo>
                  <a:pt x="0" y="1116432"/>
                </a:moveTo>
                <a:lnTo>
                  <a:pt x="77235" y="1116432"/>
                </a:lnTo>
                <a:lnTo>
                  <a:pt x="77235" y="1558187"/>
                </a:lnTo>
                <a:lnTo>
                  <a:pt x="301771" y="1558187"/>
                </a:lnTo>
                <a:lnTo>
                  <a:pt x="301670" y="1559187"/>
                </a:lnTo>
                <a:lnTo>
                  <a:pt x="301670" y="1638085"/>
                </a:lnTo>
                <a:lnTo>
                  <a:pt x="0" y="1638085"/>
                </a:lnTo>
                <a:close/>
                <a:moveTo>
                  <a:pt x="978658" y="1023014"/>
                </a:moveTo>
                <a:cubicBezTo>
                  <a:pt x="1003072" y="1023014"/>
                  <a:pt x="1022863" y="1042805"/>
                  <a:pt x="1022863" y="1067219"/>
                </a:cubicBezTo>
                <a:cubicBezTo>
                  <a:pt x="1022863" y="1091633"/>
                  <a:pt x="1003072" y="1111424"/>
                  <a:pt x="978658" y="1111424"/>
                </a:cubicBezTo>
                <a:cubicBezTo>
                  <a:pt x="954244" y="1111424"/>
                  <a:pt x="934453" y="1091633"/>
                  <a:pt x="934453" y="1067219"/>
                </a:cubicBezTo>
                <a:cubicBezTo>
                  <a:pt x="934453" y="1042805"/>
                  <a:pt x="954244" y="1023014"/>
                  <a:pt x="978658" y="1023014"/>
                </a:cubicBezTo>
                <a:close/>
                <a:moveTo>
                  <a:pt x="510869" y="1023014"/>
                </a:moveTo>
                <a:cubicBezTo>
                  <a:pt x="535283" y="1023014"/>
                  <a:pt x="555074" y="1042805"/>
                  <a:pt x="555074" y="1067219"/>
                </a:cubicBezTo>
                <a:cubicBezTo>
                  <a:pt x="555074" y="1091633"/>
                  <a:pt x="535283" y="1111424"/>
                  <a:pt x="510869" y="1111424"/>
                </a:cubicBezTo>
                <a:cubicBezTo>
                  <a:pt x="486455" y="1111424"/>
                  <a:pt x="466664" y="1091633"/>
                  <a:pt x="466664" y="1067219"/>
                </a:cubicBezTo>
                <a:cubicBezTo>
                  <a:pt x="466664" y="1042805"/>
                  <a:pt x="486455" y="1023014"/>
                  <a:pt x="510869" y="1023014"/>
                </a:cubicBezTo>
                <a:close/>
                <a:moveTo>
                  <a:pt x="693066" y="1815"/>
                </a:moveTo>
                <a:lnTo>
                  <a:pt x="735916" y="8662"/>
                </a:lnTo>
                <a:lnTo>
                  <a:pt x="782160" y="1815"/>
                </a:lnTo>
                <a:cubicBezTo>
                  <a:pt x="833108" y="-1565"/>
                  <a:pt x="885282" y="-275"/>
                  <a:pt x="938112" y="6097"/>
                </a:cubicBezTo>
                <a:lnTo>
                  <a:pt x="855500" y="30508"/>
                </a:lnTo>
                <a:lnTo>
                  <a:pt x="979491" y="74864"/>
                </a:lnTo>
                <a:cubicBezTo>
                  <a:pt x="1198325" y="176972"/>
                  <a:pt x="1358029" y="375325"/>
                  <a:pt x="1387370" y="618608"/>
                </a:cubicBezTo>
                <a:cubicBezTo>
                  <a:pt x="1413044" y="831481"/>
                  <a:pt x="1333593" y="1034670"/>
                  <a:pt x="1187194" y="1183439"/>
                </a:cubicBezTo>
                <a:lnTo>
                  <a:pt x="1155590" y="1210681"/>
                </a:lnTo>
                <a:lnTo>
                  <a:pt x="1152377" y="1194763"/>
                </a:lnTo>
                <a:cubicBezTo>
                  <a:pt x="1137770" y="1160230"/>
                  <a:pt x="1110105" y="1132565"/>
                  <a:pt x="1075572" y="1117959"/>
                </a:cubicBezTo>
                <a:lnTo>
                  <a:pt x="1053444" y="1113491"/>
                </a:lnTo>
                <a:lnTo>
                  <a:pt x="1093891" y="1043608"/>
                </a:lnTo>
                <a:cubicBezTo>
                  <a:pt x="1153984" y="921216"/>
                  <a:pt x="1179525" y="784240"/>
                  <a:pt x="1162815" y="645691"/>
                </a:cubicBezTo>
                <a:cubicBezTo>
                  <a:pt x="1158040" y="606105"/>
                  <a:pt x="1149946" y="567465"/>
                  <a:pt x="1138779" y="530021"/>
                </a:cubicBezTo>
                <a:lnTo>
                  <a:pt x="1122902" y="489466"/>
                </a:lnTo>
                <a:lnTo>
                  <a:pt x="1092681" y="457590"/>
                </a:lnTo>
                <a:cubicBezTo>
                  <a:pt x="1036282" y="414304"/>
                  <a:pt x="965113" y="387452"/>
                  <a:pt x="887300" y="383271"/>
                </a:cubicBezTo>
                <a:cubicBezTo>
                  <a:pt x="910628" y="377020"/>
                  <a:pt x="933987" y="373095"/>
                  <a:pt x="957095" y="371346"/>
                </a:cubicBezTo>
                <a:cubicBezTo>
                  <a:pt x="977315" y="369816"/>
                  <a:pt x="997342" y="369953"/>
                  <a:pt x="1016988" y="371658"/>
                </a:cubicBezTo>
                <a:lnTo>
                  <a:pt x="1072147" y="380965"/>
                </a:lnTo>
                <a:lnTo>
                  <a:pt x="1036873" y="321736"/>
                </a:lnTo>
                <a:cubicBezTo>
                  <a:pt x="969455" y="226791"/>
                  <a:pt x="878817" y="147156"/>
                  <a:pt x="771619" y="89635"/>
                </a:cubicBezTo>
                <a:lnTo>
                  <a:pt x="739185" y="75246"/>
                </a:lnTo>
                <a:lnTo>
                  <a:pt x="651419" y="120207"/>
                </a:lnTo>
                <a:cubicBezTo>
                  <a:pt x="566841" y="174126"/>
                  <a:pt x="494535" y="242615"/>
                  <a:pt x="438353" y="321736"/>
                </a:cubicBezTo>
                <a:lnTo>
                  <a:pt x="399155" y="387555"/>
                </a:lnTo>
                <a:lnTo>
                  <a:pt x="417221" y="381376"/>
                </a:lnTo>
                <a:cubicBezTo>
                  <a:pt x="454609" y="371893"/>
                  <a:pt x="494279" y="368284"/>
                  <a:pt x="534718" y="371344"/>
                </a:cubicBezTo>
                <a:cubicBezTo>
                  <a:pt x="557826" y="373093"/>
                  <a:pt x="581185" y="377018"/>
                  <a:pt x="604513" y="383269"/>
                </a:cubicBezTo>
                <a:cubicBezTo>
                  <a:pt x="526700" y="387451"/>
                  <a:pt x="455531" y="414303"/>
                  <a:pt x="399131" y="457589"/>
                </a:cubicBezTo>
                <a:lnTo>
                  <a:pt x="340659" y="519262"/>
                </a:lnTo>
                <a:lnTo>
                  <a:pt x="336447" y="530021"/>
                </a:lnTo>
                <a:cubicBezTo>
                  <a:pt x="325280" y="567465"/>
                  <a:pt x="317186" y="606105"/>
                  <a:pt x="312411" y="645691"/>
                </a:cubicBezTo>
                <a:cubicBezTo>
                  <a:pt x="295701" y="784240"/>
                  <a:pt x="321243" y="921216"/>
                  <a:pt x="381336" y="1043608"/>
                </a:cubicBezTo>
                <a:lnTo>
                  <a:pt x="421306" y="1112668"/>
                </a:lnTo>
                <a:lnTo>
                  <a:pt x="395100" y="1117959"/>
                </a:lnTo>
                <a:cubicBezTo>
                  <a:pt x="360567" y="1132565"/>
                  <a:pt x="332902" y="1160230"/>
                  <a:pt x="318296" y="1194763"/>
                </a:cubicBezTo>
                <a:lnTo>
                  <a:pt x="315757" y="1207337"/>
                </a:lnTo>
                <a:lnTo>
                  <a:pt x="288032" y="1183439"/>
                </a:lnTo>
                <a:cubicBezTo>
                  <a:pt x="141634" y="1034670"/>
                  <a:pt x="62182" y="831481"/>
                  <a:pt x="87856" y="618608"/>
                </a:cubicBezTo>
                <a:cubicBezTo>
                  <a:pt x="118664" y="363160"/>
                  <a:pt x="293197" y="157249"/>
                  <a:pt x="528995" y="60276"/>
                </a:cubicBezTo>
                <a:lnTo>
                  <a:pt x="623844" y="30006"/>
                </a:lnTo>
                <a:lnTo>
                  <a:pt x="537115" y="6097"/>
                </a:lnTo>
                <a:cubicBezTo>
                  <a:pt x="589944" y="-275"/>
                  <a:pt x="642118" y="-1565"/>
                  <a:pt x="693066" y="1815"/>
                </a:cubicBezTo>
                <a:close/>
              </a:path>
            </a:pathLst>
          </a:custGeom>
          <a:solidFill>
            <a:schemeClr val="tx1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7" name="フリーフォーム: 図形 26">
            <a:extLst>
              <a:ext uri="{FF2B5EF4-FFF2-40B4-BE49-F238E27FC236}">
                <a16:creationId xmlns:a16="http://schemas.microsoft.com/office/drawing/2014/main" id="{98751EB4-22D1-CB1D-361C-F827AE246867}"/>
              </a:ext>
            </a:extLst>
          </p:cNvPr>
          <p:cNvSpPr/>
          <p:nvPr/>
        </p:nvSpPr>
        <p:spPr>
          <a:xfrm>
            <a:off x="1262822" y="4171810"/>
            <a:ext cx="1449768" cy="1818614"/>
          </a:xfrm>
          <a:custGeom>
            <a:avLst/>
            <a:gdLst>
              <a:gd name="connsiteX0" fmla="*/ 1162685 w 1449768"/>
              <a:gd name="connsiteY0" fmla="*/ 1222397 h 1818614"/>
              <a:gd name="connsiteX1" fmla="*/ 1294193 w 1449768"/>
              <a:gd name="connsiteY1" fmla="*/ 1222397 h 1818614"/>
              <a:gd name="connsiteX2" fmla="*/ 1294193 w 1449768"/>
              <a:gd name="connsiteY2" fmla="*/ 1684993 h 1818614"/>
              <a:gd name="connsiteX3" fmla="*/ 1225702 w 1449768"/>
              <a:gd name="connsiteY3" fmla="*/ 1684993 h 1818614"/>
              <a:gd name="connsiteX4" fmla="*/ 1225702 w 1449768"/>
              <a:gd name="connsiteY4" fmla="*/ 1293250 h 1818614"/>
              <a:gd name="connsiteX5" fmla="*/ 1162685 w 1449768"/>
              <a:gd name="connsiteY5" fmla="*/ 1293250 h 1818614"/>
              <a:gd name="connsiteX6" fmla="*/ 155575 w 1449768"/>
              <a:gd name="connsiteY6" fmla="*/ 1222397 h 1818614"/>
              <a:gd name="connsiteX7" fmla="*/ 287083 w 1449768"/>
              <a:gd name="connsiteY7" fmla="*/ 1222397 h 1818614"/>
              <a:gd name="connsiteX8" fmla="*/ 287083 w 1449768"/>
              <a:gd name="connsiteY8" fmla="*/ 1293250 h 1818614"/>
              <a:gd name="connsiteX9" fmla="*/ 224066 w 1449768"/>
              <a:gd name="connsiteY9" fmla="*/ 1293250 h 1818614"/>
              <a:gd name="connsiteX10" fmla="*/ 224066 w 1449768"/>
              <a:gd name="connsiteY10" fmla="*/ 1684993 h 1818614"/>
              <a:gd name="connsiteX11" fmla="*/ 155575 w 1449768"/>
              <a:gd name="connsiteY11" fmla="*/ 1684993 h 1818614"/>
              <a:gd name="connsiteX12" fmla="*/ 1162685 w 1449768"/>
              <a:gd name="connsiteY12" fmla="*/ 993797 h 1818614"/>
              <a:gd name="connsiteX13" fmla="*/ 1449768 w 1449768"/>
              <a:gd name="connsiteY13" fmla="*/ 993797 h 1818614"/>
              <a:gd name="connsiteX14" fmla="*/ 1449768 w 1449768"/>
              <a:gd name="connsiteY14" fmla="*/ 1456393 h 1818614"/>
              <a:gd name="connsiteX15" fmla="*/ 1381277 w 1449768"/>
              <a:gd name="connsiteY15" fmla="*/ 1456393 h 1818614"/>
              <a:gd name="connsiteX16" fmla="*/ 1381277 w 1449768"/>
              <a:gd name="connsiteY16" fmla="*/ 1064650 h 1818614"/>
              <a:gd name="connsiteX17" fmla="*/ 1162685 w 1449768"/>
              <a:gd name="connsiteY17" fmla="*/ 1064650 h 1818614"/>
              <a:gd name="connsiteX18" fmla="*/ 0 w 1449768"/>
              <a:gd name="connsiteY18" fmla="*/ 993797 h 1818614"/>
              <a:gd name="connsiteX19" fmla="*/ 287083 w 1449768"/>
              <a:gd name="connsiteY19" fmla="*/ 993797 h 1818614"/>
              <a:gd name="connsiteX20" fmla="*/ 287083 w 1449768"/>
              <a:gd name="connsiteY20" fmla="*/ 1064650 h 1818614"/>
              <a:gd name="connsiteX21" fmla="*/ 68491 w 1449768"/>
              <a:gd name="connsiteY21" fmla="*/ 1064650 h 1818614"/>
              <a:gd name="connsiteX22" fmla="*/ 68491 w 1449768"/>
              <a:gd name="connsiteY22" fmla="*/ 1456393 h 1818614"/>
              <a:gd name="connsiteX23" fmla="*/ 0 w 1449768"/>
              <a:gd name="connsiteY23" fmla="*/ 1456393 h 1818614"/>
              <a:gd name="connsiteX24" fmla="*/ 752869 w 1449768"/>
              <a:gd name="connsiteY24" fmla="*/ 898071 h 1818614"/>
              <a:gd name="connsiteX25" fmla="*/ 1126725 w 1449768"/>
              <a:gd name="connsiteY25" fmla="*/ 898071 h 1818614"/>
              <a:gd name="connsiteX26" fmla="*/ 1126725 w 1449768"/>
              <a:gd name="connsiteY26" fmla="*/ 1423852 h 1818614"/>
              <a:gd name="connsiteX27" fmla="*/ 882393 w 1449768"/>
              <a:gd name="connsiteY27" fmla="*/ 1792464 h 1818614"/>
              <a:gd name="connsiteX28" fmla="*/ 752869 w 1449768"/>
              <a:gd name="connsiteY28" fmla="*/ 1818614 h 1818614"/>
              <a:gd name="connsiteX29" fmla="*/ 326625 w 1449768"/>
              <a:gd name="connsiteY29" fmla="*/ 898071 h 1818614"/>
              <a:gd name="connsiteX30" fmla="*/ 700481 w 1449768"/>
              <a:gd name="connsiteY30" fmla="*/ 898071 h 1818614"/>
              <a:gd name="connsiteX31" fmla="*/ 700481 w 1449768"/>
              <a:gd name="connsiteY31" fmla="*/ 1818614 h 1818614"/>
              <a:gd name="connsiteX32" fmla="*/ 570957 w 1449768"/>
              <a:gd name="connsiteY32" fmla="*/ 1792464 h 1818614"/>
              <a:gd name="connsiteX33" fmla="*/ 326625 w 1449768"/>
              <a:gd name="connsiteY33" fmla="*/ 1423852 h 1818614"/>
              <a:gd name="connsiteX34" fmla="*/ 326625 w 1449768"/>
              <a:gd name="connsiteY34" fmla="*/ 644072 h 1818614"/>
              <a:gd name="connsiteX35" fmla="*/ 1126725 w 1449768"/>
              <a:gd name="connsiteY35" fmla="*/ 644072 h 1818614"/>
              <a:gd name="connsiteX36" fmla="*/ 1126725 w 1449768"/>
              <a:gd name="connsiteY36" fmla="*/ 853622 h 1818614"/>
              <a:gd name="connsiteX37" fmla="*/ 326625 w 1449768"/>
              <a:gd name="connsiteY37" fmla="*/ 853622 h 1818614"/>
              <a:gd name="connsiteX38" fmla="*/ 1381277 w 1449768"/>
              <a:gd name="connsiteY38" fmla="*/ 304824 h 1818614"/>
              <a:gd name="connsiteX39" fmla="*/ 1449768 w 1449768"/>
              <a:gd name="connsiteY39" fmla="*/ 304824 h 1818614"/>
              <a:gd name="connsiteX40" fmla="*/ 1449768 w 1449768"/>
              <a:gd name="connsiteY40" fmla="*/ 767418 h 1818614"/>
              <a:gd name="connsiteX41" fmla="*/ 1162685 w 1449768"/>
              <a:gd name="connsiteY41" fmla="*/ 767418 h 1818614"/>
              <a:gd name="connsiteX42" fmla="*/ 1162685 w 1449768"/>
              <a:gd name="connsiteY42" fmla="*/ 696565 h 1818614"/>
              <a:gd name="connsiteX43" fmla="*/ 1381277 w 1449768"/>
              <a:gd name="connsiteY43" fmla="*/ 696565 h 1818614"/>
              <a:gd name="connsiteX44" fmla="*/ 0 w 1449768"/>
              <a:gd name="connsiteY44" fmla="*/ 304824 h 1818614"/>
              <a:gd name="connsiteX45" fmla="*/ 68491 w 1449768"/>
              <a:gd name="connsiteY45" fmla="*/ 304824 h 1818614"/>
              <a:gd name="connsiteX46" fmla="*/ 68491 w 1449768"/>
              <a:gd name="connsiteY46" fmla="*/ 696565 h 1818614"/>
              <a:gd name="connsiteX47" fmla="*/ 287083 w 1449768"/>
              <a:gd name="connsiteY47" fmla="*/ 696565 h 1818614"/>
              <a:gd name="connsiteX48" fmla="*/ 287083 w 1449768"/>
              <a:gd name="connsiteY48" fmla="*/ 767418 h 1818614"/>
              <a:gd name="connsiteX49" fmla="*/ 0 w 1449768"/>
              <a:gd name="connsiteY49" fmla="*/ 767418 h 1818614"/>
              <a:gd name="connsiteX50" fmla="*/ 1130291 w 1449768"/>
              <a:gd name="connsiteY50" fmla="*/ 209960 h 1818614"/>
              <a:gd name="connsiteX51" fmla="*/ 1174496 w 1449768"/>
              <a:gd name="connsiteY51" fmla="*/ 254165 h 1818614"/>
              <a:gd name="connsiteX52" fmla="*/ 1130291 w 1449768"/>
              <a:gd name="connsiteY52" fmla="*/ 298370 h 1818614"/>
              <a:gd name="connsiteX53" fmla="*/ 1086086 w 1449768"/>
              <a:gd name="connsiteY53" fmla="*/ 254165 h 1818614"/>
              <a:gd name="connsiteX54" fmla="*/ 1130291 w 1449768"/>
              <a:gd name="connsiteY54" fmla="*/ 209960 h 1818614"/>
              <a:gd name="connsiteX55" fmla="*/ 317491 w 1449768"/>
              <a:gd name="connsiteY55" fmla="*/ 209960 h 1818614"/>
              <a:gd name="connsiteX56" fmla="*/ 361696 w 1449768"/>
              <a:gd name="connsiteY56" fmla="*/ 254165 h 1818614"/>
              <a:gd name="connsiteX57" fmla="*/ 317491 w 1449768"/>
              <a:gd name="connsiteY57" fmla="*/ 298370 h 1818614"/>
              <a:gd name="connsiteX58" fmla="*/ 273286 w 1449768"/>
              <a:gd name="connsiteY58" fmla="*/ 254165 h 1818614"/>
              <a:gd name="connsiteX59" fmla="*/ 317491 w 1449768"/>
              <a:gd name="connsiteY59" fmla="*/ 209960 h 1818614"/>
              <a:gd name="connsiteX60" fmla="*/ 682929 w 1449768"/>
              <a:gd name="connsiteY60" fmla="*/ 156015 h 1818614"/>
              <a:gd name="connsiteX61" fmla="*/ 770421 w 1449768"/>
              <a:gd name="connsiteY61" fmla="*/ 156015 h 1818614"/>
              <a:gd name="connsiteX62" fmla="*/ 880566 w 1449768"/>
              <a:gd name="connsiteY62" fmla="*/ 229024 h 1818614"/>
              <a:gd name="connsiteX63" fmla="*/ 883722 w 1449768"/>
              <a:gd name="connsiteY63" fmla="*/ 244656 h 1818614"/>
              <a:gd name="connsiteX64" fmla="*/ 944321 w 1449768"/>
              <a:gd name="connsiteY64" fmla="*/ 244656 h 1818614"/>
              <a:gd name="connsiteX65" fmla="*/ 1126725 w 1449768"/>
              <a:gd name="connsiteY65" fmla="*/ 427060 h 1818614"/>
              <a:gd name="connsiteX66" fmla="*/ 1126725 w 1449768"/>
              <a:gd name="connsiteY66" fmla="*/ 609464 h 1818614"/>
              <a:gd name="connsiteX67" fmla="*/ 326625 w 1449768"/>
              <a:gd name="connsiteY67" fmla="*/ 609464 h 1818614"/>
              <a:gd name="connsiteX68" fmla="*/ 326625 w 1449768"/>
              <a:gd name="connsiteY68" fmla="*/ 427060 h 1818614"/>
              <a:gd name="connsiteX69" fmla="*/ 509029 w 1449768"/>
              <a:gd name="connsiteY69" fmla="*/ 244656 h 1818614"/>
              <a:gd name="connsiteX70" fmla="*/ 569628 w 1449768"/>
              <a:gd name="connsiteY70" fmla="*/ 244656 h 1818614"/>
              <a:gd name="connsiteX71" fmla="*/ 572784 w 1449768"/>
              <a:gd name="connsiteY71" fmla="*/ 229024 h 1818614"/>
              <a:gd name="connsiteX72" fmla="*/ 682929 w 1449768"/>
              <a:gd name="connsiteY72" fmla="*/ 156015 h 1818614"/>
              <a:gd name="connsiteX73" fmla="*/ 780775 w 1449768"/>
              <a:gd name="connsiteY73" fmla="*/ 2 h 1818614"/>
              <a:gd name="connsiteX74" fmla="*/ 944261 w 1449768"/>
              <a:gd name="connsiteY74" fmla="*/ 185039 h 1818614"/>
              <a:gd name="connsiteX75" fmla="*/ 945894 w 1449768"/>
              <a:gd name="connsiteY75" fmla="*/ 226695 h 1818614"/>
              <a:gd name="connsiteX76" fmla="*/ 896027 w 1449768"/>
              <a:gd name="connsiteY76" fmla="*/ 226695 h 1818614"/>
              <a:gd name="connsiteX77" fmla="*/ 892623 w 1449768"/>
              <a:gd name="connsiteY77" fmla="*/ 209839 h 1818614"/>
              <a:gd name="connsiteX78" fmla="*/ 873318 w 1449768"/>
              <a:gd name="connsiteY78" fmla="*/ 178020 h 1818614"/>
              <a:gd name="connsiteX79" fmla="*/ 846651 w 1449768"/>
              <a:gd name="connsiteY79" fmla="*/ 153788 h 1818614"/>
              <a:gd name="connsiteX80" fmla="*/ 842324 w 1449768"/>
              <a:gd name="connsiteY80" fmla="*/ 116004 h 1818614"/>
              <a:gd name="connsiteX81" fmla="*/ 780775 w 1449768"/>
              <a:gd name="connsiteY81" fmla="*/ 2 h 1818614"/>
              <a:gd name="connsiteX82" fmla="*/ 680066 w 1449768"/>
              <a:gd name="connsiteY82" fmla="*/ 0 h 1818614"/>
              <a:gd name="connsiteX83" fmla="*/ 618517 w 1449768"/>
              <a:gd name="connsiteY83" fmla="*/ 116003 h 1818614"/>
              <a:gd name="connsiteX84" fmla="*/ 614664 w 1449768"/>
              <a:gd name="connsiteY84" fmla="*/ 149647 h 1818614"/>
              <a:gd name="connsiteX85" fmla="*/ 607432 w 1449768"/>
              <a:gd name="connsiteY85" fmla="*/ 153124 h 1818614"/>
              <a:gd name="connsiteX86" fmla="*/ 560729 w 1449768"/>
              <a:gd name="connsiteY86" fmla="*/ 209838 h 1818614"/>
              <a:gd name="connsiteX87" fmla="*/ 557326 w 1449768"/>
              <a:gd name="connsiteY87" fmla="*/ 226694 h 1818614"/>
              <a:gd name="connsiteX88" fmla="*/ 514947 w 1449768"/>
              <a:gd name="connsiteY88" fmla="*/ 226694 h 1818614"/>
              <a:gd name="connsiteX89" fmla="*/ 516580 w 1449768"/>
              <a:gd name="connsiteY89" fmla="*/ 185038 h 1818614"/>
              <a:gd name="connsiteX90" fmla="*/ 680066 w 1449768"/>
              <a:gd name="connsiteY90" fmla="*/ 0 h 18186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</a:cxnLst>
            <a:rect l="l" t="t" r="r" b="b"/>
            <a:pathLst>
              <a:path w="1449768" h="1818614">
                <a:moveTo>
                  <a:pt x="1162685" y="1222397"/>
                </a:moveTo>
                <a:lnTo>
                  <a:pt x="1294193" y="1222397"/>
                </a:lnTo>
                <a:lnTo>
                  <a:pt x="1294193" y="1684993"/>
                </a:lnTo>
                <a:lnTo>
                  <a:pt x="1225702" y="1684993"/>
                </a:lnTo>
                <a:lnTo>
                  <a:pt x="1225702" y="1293250"/>
                </a:lnTo>
                <a:lnTo>
                  <a:pt x="1162685" y="1293250"/>
                </a:lnTo>
                <a:close/>
                <a:moveTo>
                  <a:pt x="155575" y="1222397"/>
                </a:moveTo>
                <a:lnTo>
                  <a:pt x="287083" y="1222397"/>
                </a:lnTo>
                <a:lnTo>
                  <a:pt x="287083" y="1293250"/>
                </a:lnTo>
                <a:lnTo>
                  <a:pt x="224066" y="1293250"/>
                </a:lnTo>
                <a:lnTo>
                  <a:pt x="224066" y="1684993"/>
                </a:lnTo>
                <a:lnTo>
                  <a:pt x="155575" y="1684993"/>
                </a:lnTo>
                <a:close/>
                <a:moveTo>
                  <a:pt x="1162685" y="993797"/>
                </a:moveTo>
                <a:lnTo>
                  <a:pt x="1449768" y="993797"/>
                </a:lnTo>
                <a:lnTo>
                  <a:pt x="1449768" y="1456393"/>
                </a:lnTo>
                <a:lnTo>
                  <a:pt x="1381277" y="1456393"/>
                </a:lnTo>
                <a:lnTo>
                  <a:pt x="1381277" y="1064650"/>
                </a:lnTo>
                <a:lnTo>
                  <a:pt x="1162685" y="1064650"/>
                </a:lnTo>
                <a:close/>
                <a:moveTo>
                  <a:pt x="0" y="993797"/>
                </a:moveTo>
                <a:lnTo>
                  <a:pt x="287083" y="993797"/>
                </a:lnTo>
                <a:lnTo>
                  <a:pt x="287083" y="1064650"/>
                </a:lnTo>
                <a:lnTo>
                  <a:pt x="68491" y="1064650"/>
                </a:lnTo>
                <a:lnTo>
                  <a:pt x="68491" y="1456393"/>
                </a:lnTo>
                <a:lnTo>
                  <a:pt x="0" y="1456393"/>
                </a:lnTo>
                <a:close/>
                <a:moveTo>
                  <a:pt x="752869" y="898071"/>
                </a:moveTo>
                <a:lnTo>
                  <a:pt x="1126725" y="898071"/>
                </a:lnTo>
                <a:lnTo>
                  <a:pt x="1126725" y="1423852"/>
                </a:lnTo>
                <a:cubicBezTo>
                  <a:pt x="1126725" y="1589559"/>
                  <a:pt x="1025977" y="1731734"/>
                  <a:pt x="882393" y="1792464"/>
                </a:cubicBezTo>
                <a:lnTo>
                  <a:pt x="752869" y="1818614"/>
                </a:lnTo>
                <a:close/>
                <a:moveTo>
                  <a:pt x="326625" y="898071"/>
                </a:moveTo>
                <a:lnTo>
                  <a:pt x="700481" y="898071"/>
                </a:lnTo>
                <a:lnTo>
                  <a:pt x="700481" y="1818614"/>
                </a:lnTo>
                <a:lnTo>
                  <a:pt x="570957" y="1792464"/>
                </a:lnTo>
                <a:cubicBezTo>
                  <a:pt x="427373" y="1731734"/>
                  <a:pt x="326625" y="1589559"/>
                  <a:pt x="326625" y="1423852"/>
                </a:cubicBezTo>
                <a:close/>
                <a:moveTo>
                  <a:pt x="326625" y="644072"/>
                </a:moveTo>
                <a:lnTo>
                  <a:pt x="1126725" y="644072"/>
                </a:lnTo>
                <a:lnTo>
                  <a:pt x="1126725" y="853622"/>
                </a:lnTo>
                <a:lnTo>
                  <a:pt x="326625" y="853622"/>
                </a:lnTo>
                <a:close/>
                <a:moveTo>
                  <a:pt x="1381277" y="304824"/>
                </a:moveTo>
                <a:lnTo>
                  <a:pt x="1449768" y="304824"/>
                </a:lnTo>
                <a:lnTo>
                  <a:pt x="1449768" y="767418"/>
                </a:lnTo>
                <a:lnTo>
                  <a:pt x="1162685" y="767418"/>
                </a:lnTo>
                <a:lnTo>
                  <a:pt x="1162685" y="696565"/>
                </a:lnTo>
                <a:lnTo>
                  <a:pt x="1381277" y="696565"/>
                </a:lnTo>
                <a:close/>
                <a:moveTo>
                  <a:pt x="0" y="304824"/>
                </a:moveTo>
                <a:lnTo>
                  <a:pt x="68491" y="304824"/>
                </a:lnTo>
                <a:lnTo>
                  <a:pt x="68491" y="696565"/>
                </a:lnTo>
                <a:lnTo>
                  <a:pt x="287083" y="696565"/>
                </a:lnTo>
                <a:lnTo>
                  <a:pt x="287083" y="767418"/>
                </a:lnTo>
                <a:lnTo>
                  <a:pt x="0" y="767418"/>
                </a:lnTo>
                <a:close/>
                <a:moveTo>
                  <a:pt x="1130291" y="209960"/>
                </a:moveTo>
                <a:cubicBezTo>
                  <a:pt x="1154705" y="209960"/>
                  <a:pt x="1174496" y="229751"/>
                  <a:pt x="1174496" y="254165"/>
                </a:cubicBezTo>
                <a:cubicBezTo>
                  <a:pt x="1174496" y="278579"/>
                  <a:pt x="1154705" y="298370"/>
                  <a:pt x="1130291" y="298370"/>
                </a:cubicBezTo>
                <a:cubicBezTo>
                  <a:pt x="1105877" y="298370"/>
                  <a:pt x="1086086" y="278579"/>
                  <a:pt x="1086086" y="254165"/>
                </a:cubicBezTo>
                <a:cubicBezTo>
                  <a:pt x="1086086" y="229751"/>
                  <a:pt x="1105877" y="209960"/>
                  <a:pt x="1130291" y="209960"/>
                </a:cubicBezTo>
                <a:close/>
                <a:moveTo>
                  <a:pt x="317491" y="209960"/>
                </a:moveTo>
                <a:cubicBezTo>
                  <a:pt x="341905" y="209960"/>
                  <a:pt x="361696" y="229751"/>
                  <a:pt x="361696" y="254165"/>
                </a:cubicBezTo>
                <a:cubicBezTo>
                  <a:pt x="361696" y="278579"/>
                  <a:pt x="341905" y="298370"/>
                  <a:pt x="317491" y="298370"/>
                </a:cubicBezTo>
                <a:cubicBezTo>
                  <a:pt x="293077" y="298370"/>
                  <a:pt x="273286" y="278579"/>
                  <a:pt x="273286" y="254165"/>
                </a:cubicBezTo>
                <a:cubicBezTo>
                  <a:pt x="273286" y="229751"/>
                  <a:pt x="293077" y="209960"/>
                  <a:pt x="317491" y="209960"/>
                </a:cubicBezTo>
                <a:close/>
                <a:moveTo>
                  <a:pt x="682929" y="156015"/>
                </a:moveTo>
                <a:lnTo>
                  <a:pt x="770421" y="156015"/>
                </a:lnTo>
                <a:cubicBezTo>
                  <a:pt x="819936" y="156015"/>
                  <a:pt x="862419" y="186120"/>
                  <a:pt x="880566" y="229024"/>
                </a:cubicBezTo>
                <a:lnTo>
                  <a:pt x="883722" y="244656"/>
                </a:lnTo>
                <a:lnTo>
                  <a:pt x="944321" y="244656"/>
                </a:lnTo>
                <a:cubicBezTo>
                  <a:pt x="1045060" y="244656"/>
                  <a:pt x="1126725" y="326321"/>
                  <a:pt x="1126725" y="427060"/>
                </a:cubicBezTo>
                <a:lnTo>
                  <a:pt x="1126725" y="609464"/>
                </a:lnTo>
                <a:lnTo>
                  <a:pt x="326625" y="609464"/>
                </a:lnTo>
                <a:lnTo>
                  <a:pt x="326625" y="427060"/>
                </a:lnTo>
                <a:cubicBezTo>
                  <a:pt x="326625" y="326321"/>
                  <a:pt x="408290" y="244656"/>
                  <a:pt x="509029" y="244656"/>
                </a:cubicBezTo>
                <a:lnTo>
                  <a:pt x="569628" y="244656"/>
                </a:lnTo>
                <a:lnTo>
                  <a:pt x="572784" y="229024"/>
                </a:lnTo>
                <a:cubicBezTo>
                  <a:pt x="590931" y="186120"/>
                  <a:pt x="633414" y="156015"/>
                  <a:pt x="682929" y="156015"/>
                </a:cubicBezTo>
                <a:close/>
                <a:moveTo>
                  <a:pt x="780775" y="2"/>
                </a:moveTo>
                <a:cubicBezTo>
                  <a:pt x="870141" y="23947"/>
                  <a:pt x="932258" y="98827"/>
                  <a:pt x="944261" y="185039"/>
                </a:cubicBezTo>
                <a:lnTo>
                  <a:pt x="945894" y="226695"/>
                </a:lnTo>
                <a:lnTo>
                  <a:pt x="896027" y="226695"/>
                </a:lnTo>
                <a:lnTo>
                  <a:pt x="892623" y="209839"/>
                </a:lnTo>
                <a:cubicBezTo>
                  <a:pt x="887731" y="198273"/>
                  <a:pt x="881199" y="187569"/>
                  <a:pt x="873318" y="178020"/>
                </a:cubicBezTo>
                <a:lnTo>
                  <a:pt x="846651" y="153788"/>
                </a:lnTo>
                <a:lnTo>
                  <a:pt x="842324" y="116004"/>
                </a:lnTo>
                <a:cubicBezTo>
                  <a:pt x="832001" y="73443"/>
                  <a:pt x="811160" y="33433"/>
                  <a:pt x="780775" y="2"/>
                </a:cubicBezTo>
                <a:close/>
                <a:moveTo>
                  <a:pt x="680066" y="0"/>
                </a:moveTo>
                <a:cubicBezTo>
                  <a:pt x="649682" y="33432"/>
                  <a:pt x="628840" y="73442"/>
                  <a:pt x="618517" y="116003"/>
                </a:cubicBezTo>
                <a:lnTo>
                  <a:pt x="614664" y="149647"/>
                </a:lnTo>
                <a:lnTo>
                  <a:pt x="607432" y="153124"/>
                </a:lnTo>
                <a:cubicBezTo>
                  <a:pt x="586859" y="167023"/>
                  <a:pt x="570514" y="186706"/>
                  <a:pt x="560729" y="209838"/>
                </a:cubicBezTo>
                <a:lnTo>
                  <a:pt x="557326" y="226694"/>
                </a:lnTo>
                <a:lnTo>
                  <a:pt x="514947" y="226694"/>
                </a:lnTo>
                <a:lnTo>
                  <a:pt x="516580" y="185038"/>
                </a:lnTo>
                <a:cubicBezTo>
                  <a:pt x="528584" y="98826"/>
                  <a:pt x="590701" y="23946"/>
                  <a:pt x="680066" y="0"/>
                </a:cubicBezTo>
                <a:close/>
              </a:path>
            </a:pathLst>
          </a:custGeom>
          <a:solidFill>
            <a:schemeClr val="tx1"/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3E909458-0DB6-F786-5FC5-82417EA35B6B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角の丸い星型図形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4748264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14" name="グループ化 913">
            <a:extLst>
              <a:ext uri="{FF2B5EF4-FFF2-40B4-BE49-F238E27FC236}">
                <a16:creationId xmlns:a16="http://schemas.microsoft.com/office/drawing/2014/main" id="{302EFE83-8D42-FF6D-8713-E45D10C68F49}"/>
              </a:ext>
            </a:extLst>
          </p:cNvPr>
          <p:cNvGrpSpPr/>
          <p:nvPr/>
        </p:nvGrpSpPr>
        <p:grpSpPr>
          <a:xfrm>
            <a:off x="1164915" y="1022862"/>
            <a:ext cx="1686837" cy="2369095"/>
            <a:chOff x="1164915" y="1022862"/>
            <a:chExt cx="1686837" cy="2369095"/>
          </a:xfrm>
        </p:grpSpPr>
        <p:sp>
          <p:nvSpPr>
            <p:cNvPr id="219" name="四角形: 上の 2 つの角を丸める 218">
              <a:extLst>
                <a:ext uri="{FF2B5EF4-FFF2-40B4-BE49-F238E27FC236}">
                  <a16:creationId xmlns:a16="http://schemas.microsoft.com/office/drawing/2014/main" id="{4D616D8E-973C-9569-D6E6-D807BFEB3925}"/>
                </a:ext>
              </a:extLst>
            </p:cNvPr>
            <p:cNvSpPr/>
            <p:nvPr/>
          </p:nvSpPr>
          <p:spPr>
            <a:xfrm>
              <a:off x="1507860" y="1899162"/>
              <a:ext cx="1000414" cy="41052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7" name="フリーフォーム: 図形 886">
              <a:extLst>
                <a:ext uri="{FF2B5EF4-FFF2-40B4-BE49-F238E27FC236}">
                  <a16:creationId xmlns:a16="http://schemas.microsoft.com/office/drawing/2014/main" id="{75D1E1A7-CA24-50D9-7338-0FEC2879D1DF}"/>
                </a:ext>
              </a:extLst>
            </p:cNvPr>
            <p:cNvSpPr/>
            <p:nvPr/>
          </p:nvSpPr>
          <p:spPr>
            <a:xfrm>
              <a:off x="1507860" y="2352324"/>
              <a:ext cx="1000414" cy="1039633"/>
            </a:xfrm>
            <a:custGeom>
              <a:avLst/>
              <a:gdLst>
                <a:gd name="connsiteX0" fmla="*/ 530498 w 1000414"/>
                <a:gd name="connsiteY0" fmla="*/ 0 h 1039633"/>
                <a:gd name="connsiteX1" fmla="*/ 1000414 w 1000414"/>
                <a:gd name="connsiteY1" fmla="*/ 0 h 1039633"/>
                <a:gd name="connsiteX2" fmla="*/ 1000414 w 1000414"/>
                <a:gd name="connsiteY2" fmla="*/ 541653 h 1039633"/>
                <a:gd name="connsiteX3" fmla="*/ 601016 w 1000414"/>
                <a:gd name="connsiteY3" fmla="*/ 1031698 h 1039633"/>
                <a:gd name="connsiteX4" fmla="*/ 530498 w 1000414"/>
                <a:gd name="connsiteY4" fmla="*/ 1038807 h 1039633"/>
                <a:gd name="connsiteX5" fmla="*/ 0 w 1000414"/>
                <a:gd name="connsiteY5" fmla="*/ 0 h 1039633"/>
                <a:gd name="connsiteX6" fmla="*/ 478110 w 1000414"/>
                <a:gd name="connsiteY6" fmla="*/ 0 h 1039633"/>
                <a:gd name="connsiteX7" fmla="*/ 478110 w 1000414"/>
                <a:gd name="connsiteY7" fmla="*/ 1039633 h 1039633"/>
                <a:gd name="connsiteX8" fmla="*/ 399398 w 1000414"/>
                <a:gd name="connsiteY8" fmla="*/ 1031698 h 1039633"/>
                <a:gd name="connsiteX9" fmla="*/ 0 w 1000414"/>
                <a:gd name="connsiteY9" fmla="*/ 541653 h 10396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00414" h="1039633">
                  <a:moveTo>
                    <a:pt x="530498" y="0"/>
                  </a:moveTo>
                  <a:lnTo>
                    <a:pt x="1000414" y="0"/>
                  </a:lnTo>
                  <a:lnTo>
                    <a:pt x="1000414" y="541653"/>
                  </a:lnTo>
                  <a:cubicBezTo>
                    <a:pt x="1000414" y="783378"/>
                    <a:pt x="828952" y="985055"/>
                    <a:pt x="601016" y="1031698"/>
                  </a:cubicBezTo>
                  <a:lnTo>
                    <a:pt x="530498" y="1038807"/>
                  </a:lnTo>
                  <a:close/>
                  <a:moveTo>
                    <a:pt x="0" y="0"/>
                  </a:moveTo>
                  <a:lnTo>
                    <a:pt x="478110" y="0"/>
                  </a:lnTo>
                  <a:lnTo>
                    <a:pt x="478110" y="1039633"/>
                  </a:lnTo>
                  <a:lnTo>
                    <a:pt x="399398" y="1031698"/>
                  </a:lnTo>
                  <a:cubicBezTo>
                    <a:pt x="171462" y="985055"/>
                    <a:pt x="0" y="783378"/>
                    <a:pt x="0" y="541653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03" name="フリーフォーム: 図形 1002">
              <a:extLst>
                <a:ext uri="{FF2B5EF4-FFF2-40B4-BE49-F238E27FC236}">
                  <a16:creationId xmlns:a16="http://schemas.microsoft.com/office/drawing/2014/main" id="{431720E6-39E0-42D8-CEF6-24B616FB2C5C}"/>
                </a:ext>
              </a:extLst>
            </p:cNvPr>
            <p:cNvSpPr/>
            <p:nvPr/>
          </p:nvSpPr>
          <p:spPr>
            <a:xfrm flipV="1">
              <a:off x="1164915" y="1661670"/>
              <a:ext cx="301771" cy="1515428"/>
            </a:xfrm>
            <a:custGeom>
              <a:avLst/>
              <a:gdLst>
                <a:gd name="connsiteX0" fmla="*/ 155575 w 301771"/>
                <a:gd name="connsiteY0" fmla="*/ 521653 h 1515428"/>
                <a:gd name="connsiteX1" fmla="*/ 301670 w 301771"/>
                <a:gd name="connsiteY1" fmla="*/ 521653 h 1515428"/>
                <a:gd name="connsiteX2" fmla="*/ 301670 w 301771"/>
                <a:gd name="connsiteY2" fmla="*/ 441754 h 1515428"/>
                <a:gd name="connsiteX3" fmla="*/ 232810 w 301771"/>
                <a:gd name="connsiteY3" fmla="*/ 441754 h 1515428"/>
                <a:gd name="connsiteX4" fmla="*/ 232810 w 301771"/>
                <a:gd name="connsiteY4" fmla="*/ 0 h 1515428"/>
                <a:gd name="connsiteX5" fmla="*/ 155575 w 301771"/>
                <a:gd name="connsiteY5" fmla="*/ 0 h 1515428"/>
                <a:gd name="connsiteX6" fmla="*/ 0 w 301771"/>
                <a:gd name="connsiteY6" fmla="*/ 750253 h 1515428"/>
                <a:gd name="connsiteX7" fmla="*/ 301670 w 301771"/>
                <a:gd name="connsiteY7" fmla="*/ 750253 h 1515428"/>
                <a:gd name="connsiteX8" fmla="*/ 301670 w 301771"/>
                <a:gd name="connsiteY8" fmla="*/ 670354 h 1515428"/>
                <a:gd name="connsiteX9" fmla="*/ 77235 w 301771"/>
                <a:gd name="connsiteY9" fmla="*/ 670354 h 1515428"/>
                <a:gd name="connsiteX10" fmla="*/ 77235 w 301771"/>
                <a:gd name="connsiteY10" fmla="*/ 228600 h 1515428"/>
                <a:gd name="connsiteX11" fmla="*/ 0 w 301771"/>
                <a:gd name="connsiteY11" fmla="*/ 228600 h 1515428"/>
                <a:gd name="connsiteX12" fmla="*/ 0 w 301771"/>
                <a:gd name="connsiteY12" fmla="*/ 1515428 h 1515428"/>
                <a:gd name="connsiteX13" fmla="*/ 77235 w 301771"/>
                <a:gd name="connsiteY13" fmla="*/ 1515428 h 1515428"/>
                <a:gd name="connsiteX14" fmla="*/ 77235 w 301771"/>
                <a:gd name="connsiteY14" fmla="*/ 1073673 h 1515428"/>
                <a:gd name="connsiteX15" fmla="*/ 301771 w 301771"/>
                <a:gd name="connsiteY15" fmla="*/ 1073673 h 1515428"/>
                <a:gd name="connsiteX16" fmla="*/ 301670 w 301771"/>
                <a:gd name="connsiteY16" fmla="*/ 1072673 h 1515428"/>
                <a:gd name="connsiteX17" fmla="*/ 301670 w 301771"/>
                <a:gd name="connsiteY17" fmla="*/ 993775 h 1515428"/>
                <a:gd name="connsiteX18" fmla="*/ 0 w 301771"/>
                <a:gd name="connsiteY18" fmla="*/ 993775 h 1515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01771" h="1515428">
                  <a:moveTo>
                    <a:pt x="155575" y="521653"/>
                  </a:moveTo>
                  <a:lnTo>
                    <a:pt x="301670" y="521653"/>
                  </a:lnTo>
                  <a:lnTo>
                    <a:pt x="301670" y="441754"/>
                  </a:lnTo>
                  <a:lnTo>
                    <a:pt x="232810" y="441754"/>
                  </a:lnTo>
                  <a:lnTo>
                    <a:pt x="232810" y="0"/>
                  </a:lnTo>
                  <a:lnTo>
                    <a:pt x="155575" y="0"/>
                  </a:lnTo>
                  <a:close/>
                  <a:moveTo>
                    <a:pt x="0" y="750253"/>
                  </a:moveTo>
                  <a:lnTo>
                    <a:pt x="301670" y="750253"/>
                  </a:lnTo>
                  <a:lnTo>
                    <a:pt x="301670" y="670354"/>
                  </a:lnTo>
                  <a:lnTo>
                    <a:pt x="77235" y="670354"/>
                  </a:lnTo>
                  <a:lnTo>
                    <a:pt x="77235" y="228600"/>
                  </a:lnTo>
                  <a:lnTo>
                    <a:pt x="0" y="228600"/>
                  </a:lnTo>
                  <a:close/>
                  <a:moveTo>
                    <a:pt x="0" y="1515428"/>
                  </a:moveTo>
                  <a:lnTo>
                    <a:pt x="77235" y="1515428"/>
                  </a:lnTo>
                  <a:lnTo>
                    <a:pt x="77235" y="1073673"/>
                  </a:lnTo>
                  <a:lnTo>
                    <a:pt x="301771" y="1073673"/>
                  </a:lnTo>
                  <a:lnTo>
                    <a:pt x="301670" y="1072673"/>
                  </a:lnTo>
                  <a:lnTo>
                    <a:pt x="301670" y="993775"/>
                  </a:lnTo>
                  <a:lnTo>
                    <a:pt x="0" y="993775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E5031C3D-38BC-91BB-0265-FC4061751C86}"/>
                </a:ext>
              </a:extLst>
            </p:cNvPr>
            <p:cNvSpPr/>
            <p:nvPr/>
          </p:nvSpPr>
          <p:spPr>
            <a:xfrm>
              <a:off x="1844530" y="1022862"/>
              <a:ext cx="320930" cy="839788"/>
            </a:xfrm>
            <a:custGeom>
              <a:avLst/>
              <a:gdLst>
                <a:gd name="connsiteX0" fmla="*/ 0 w 320930"/>
                <a:gd name="connsiteY0" fmla="*/ 0 h 839788"/>
                <a:gd name="connsiteX1" fmla="*/ 160465 w 320930"/>
                <a:gd name="connsiteY1" fmla="*/ 115674 h 839788"/>
                <a:gd name="connsiteX2" fmla="*/ 320930 w 320930"/>
                <a:gd name="connsiteY2" fmla="*/ 0 h 839788"/>
                <a:gd name="connsiteX3" fmla="*/ 320930 w 320930"/>
                <a:gd name="connsiteY3" fmla="*/ 85240 h 839788"/>
                <a:gd name="connsiteX4" fmla="*/ 203625 w 320930"/>
                <a:gd name="connsiteY4" fmla="*/ 169802 h 839788"/>
                <a:gd name="connsiteX5" fmla="*/ 258788 w 320930"/>
                <a:gd name="connsiteY5" fmla="*/ 839788 h 839788"/>
                <a:gd name="connsiteX6" fmla="*/ 62142 w 320930"/>
                <a:gd name="connsiteY6" fmla="*/ 839788 h 839788"/>
                <a:gd name="connsiteX7" fmla="*/ 117305 w 320930"/>
                <a:gd name="connsiteY7" fmla="*/ 169802 h 839788"/>
                <a:gd name="connsiteX8" fmla="*/ 0 w 320930"/>
                <a:gd name="connsiteY8" fmla="*/ 85240 h 8397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20930" h="839788">
                  <a:moveTo>
                    <a:pt x="0" y="0"/>
                  </a:moveTo>
                  <a:lnTo>
                    <a:pt x="160465" y="115674"/>
                  </a:lnTo>
                  <a:lnTo>
                    <a:pt x="320930" y="0"/>
                  </a:lnTo>
                  <a:lnTo>
                    <a:pt x="320930" y="85240"/>
                  </a:lnTo>
                  <a:lnTo>
                    <a:pt x="203625" y="169802"/>
                  </a:lnTo>
                  <a:lnTo>
                    <a:pt x="258788" y="839788"/>
                  </a:lnTo>
                  <a:lnTo>
                    <a:pt x="62142" y="839788"/>
                  </a:lnTo>
                  <a:lnTo>
                    <a:pt x="117305" y="169802"/>
                  </a:lnTo>
                  <a:lnTo>
                    <a:pt x="0" y="85240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65" name="楕円 864">
              <a:extLst>
                <a:ext uri="{FF2B5EF4-FFF2-40B4-BE49-F238E27FC236}">
                  <a16:creationId xmlns:a16="http://schemas.microsoft.com/office/drawing/2014/main" id="{CEB0C37B-569F-5DBE-B309-1A4DBF96E59A}"/>
                </a:ext>
              </a:extLst>
            </p:cNvPr>
            <p:cNvSpPr/>
            <p:nvPr/>
          </p:nvSpPr>
          <p:spPr>
            <a:xfrm>
              <a:off x="2332813" y="1772059"/>
              <a:ext cx="115253" cy="115253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2" name="楕円 891">
              <a:extLst>
                <a:ext uri="{FF2B5EF4-FFF2-40B4-BE49-F238E27FC236}">
                  <a16:creationId xmlns:a16="http://schemas.microsoft.com/office/drawing/2014/main" id="{3F3CADB4-53FF-6689-AB11-1FCE01597F83}"/>
                </a:ext>
              </a:extLst>
            </p:cNvPr>
            <p:cNvSpPr/>
            <p:nvPr/>
          </p:nvSpPr>
          <p:spPr>
            <a:xfrm>
              <a:off x="1578923" y="1772059"/>
              <a:ext cx="115253" cy="115253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04" name="フリーフォーム: 図形 1003">
              <a:extLst>
                <a:ext uri="{FF2B5EF4-FFF2-40B4-BE49-F238E27FC236}">
                  <a16:creationId xmlns:a16="http://schemas.microsoft.com/office/drawing/2014/main" id="{60495DDF-B097-AD15-1B84-CE21B995DB33}"/>
                </a:ext>
              </a:extLst>
            </p:cNvPr>
            <p:cNvSpPr/>
            <p:nvPr/>
          </p:nvSpPr>
          <p:spPr>
            <a:xfrm flipH="1" flipV="1">
              <a:off x="2549981" y="1661670"/>
              <a:ext cx="301771" cy="1515428"/>
            </a:xfrm>
            <a:custGeom>
              <a:avLst/>
              <a:gdLst>
                <a:gd name="connsiteX0" fmla="*/ 155575 w 301771"/>
                <a:gd name="connsiteY0" fmla="*/ 521653 h 1515428"/>
                <a:gd name="connsiteX1" fmla="*/ 301670 w 301771"/>
                <a:gd name="connsiteY1" fmla="*/ 521653 h 1515428"/>
                <a:gd name="connsiteX2" fmla="*/ 301670 w 301771"/>
                <a:gd name="connsiteY2" fmla="*/ 441754 h 1515428"/>
                <a:gd name="connsiteX3" fmla="*/ 232810 w 301771"/>
                <a:gd name="connsiteY3" fmla="*/ 441754 h 1515428"/>
                <a:gd name="connsiteX4" fmla="*/ 232810 w 301771"/>
                <a:gd name="connsiteY4" fmla="*/ 0 h 1515428"/>
                <a:gd name="connsiteX5" fmla="*/ 155575 w 301771"/>
                <a:gd name="connsiteY5" fmla="*/ 0 h 1515428"/>
                <a:gd name="connsiteX6" fmla="*/ 0 w 301771"/>
                <a:gd name="connsiteY6" fmla="*/ 750253 h 1515428"/>
                <a:gd name="connsiteX7" fmla="*/ 301670 w 301771"/>
                <a:gd name="connsiteY7" fmla="*/ 750253 h 1515428"/>
                <a:gd name="connsiteX8" fmla="*/ 301670 w 301771"/>
                <a:gd name="connsiteY8" fmla="*/ 670354 h 1515428"/>
                <a:gd name="connsiteX9" fmla="*/ 77235 w 301771"/>
                <a:gd name="connsiteY9" fmla="*/ 670354 h 1515428"/>
                <a:gd name="connsiteX10" fmla="*/ 77235 w 301771"/>
                <a:gd name="connsiteY10" fmla="*/ 228600 h 1515428"/>
                <a:gd name="connsiteX11" fmla="*/ 0 w 301771"/>
                <a:gd name="connsiteY11" fmla="*/ 228600 h 1515428"/>
                <a:gd name="connsiteX12" fmla="*/ 0 w 301771"/>
                <a:gd name="connsiteY12" fmla="*/ 1515428 h 1515428"/>
                <a:gd name="connsiteX13" fmla="*/ 77235 w 301771"/>
                <a:gd name="connsiteY13" fmla="*/ 1515428 h 1515428"/>
                <a:gd name="connsiteX14" fmla="*/ 77235 w 301771"/>
                <a:gd name="connsiteY14" fmla="*/ 1073673 h 1515428"/>
                <a:gd name="connsiteX15" fmla="*/ 301771 w 301771"/>
                <a:gd name="connsiteY15" fmla="*/ 1073673 h 1515428"/>
                <a:gd name="connsiteX16" fmla="*/ 301670 w 301771"/>
                <a:gd name="connsiteY16" fmla="*/ 1072673 h 1515428"/>
                <a:gd name="connsiteX17" fmla="*/ 301670 w 301771"/>
                <a:gd name="connsiteY17" fmla="*/ 993775 h 1515428"/>
                <a:gd name="connsiteX18" fmla="*/ 0 w 301771"/>
                <a:gd name="connsiteY18" fmla="*/ 993775 h 1515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01771" h="1515428">
                  <a:moveTo>
                    <a:pt x="155575" y="521653"/>
                  </a:moveTo>
                  <a:lnTo>
                    <a:pt x="301670" y="521653"/>
                  </a:lnTo>
                  <a:lnTo>
                    <a:pt x="301670" y="441754"/>
                  </a:lnTo>
                  <a:lnTo>
                    <a:pt x="232810" y="441754"/>
                  </a:lnTo>
                  <a:lnTo>
                    <a:pt x="232810" y="0"/>
                  </a:lnTo>
                  <a:lnTo>
                    <a:pt x="155575" y="0"/>
                  </a:lnTo>
                  <a:close/>
                  <a:moveTo>
                    <a:pt x="0" y="750253"/>
                  </a:moveTo>
                  <a:lnTo>
                    <a:pt x="301670" y="750253"/>
                  </a:lnTo>
                  <a:lnTo>
                    <a:pt x="301670" y="670354"/>
                  </a:lnTo>
                  <a:lnTo>
                    <a:pt x="77235" y="670354"/>
                  </a:lnTo>
                  <a:lnTo>
                    <a:pt x="77235" y="228600"/>
                  </a:lnTo>
                  <a:lnTo>
                    <a:pt x="0" y="228600"/>
                  </a:lnTo>
                  <a:close/>
                  <a:moveTo>
                    <a:pt x="0" y="1515428"/>
                  </a:moveTo>
                  <a:lnTo>
                    <a:pt x="77235" y="1515428"/>
                  </a:lnTo>
                  <a:lnTo>
                    <a:pt x="77235" y="1073673"/>
                  </a:lnTo>
                  <a:lnTo>
                    <a:pt x="301771" y="1073673"/>
                  </a:lnTo>
                  <a:lnTo>
                    <a:pt x="301670" y="1072673"/>
                  </a:lnTo>
                  <a:lnTo>
                    <a:pt x="301670" y="993775"/>
                  </a:lnTo>
                  <a:lnTo>
                    <a:pt x="0" y="993775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15" name="グループ化 914">
            <a:extLst>
              <a:ext uri="{FF2B5EF4-FFF2-40B4-BE49-F238E27FC236}">
                <a16:creationId xmlns:a16="http://schemas.microsoft.com/office/drawing/2014/main" id="{2C9BB299-D019-B236-4E92-4FEB5AE02689}"/>
              </a:ext>
            </a:extLst>
          </p:cNvPr>
          <p:cNvGrpSpPr/>
          <p:nvPr/>
        </p:nvGrpSpPr>
        <p:grpSpPr>
          <a:xfrm>
            <a:off x="4132042" y="1436383"/>
            <a:ext cx="1686837" cy="1689756"/>
            <a:chOff x="4132042" y="1436383"/>
            <a:chExt cx="1686837" cy="1689756"/>
          </a:xfrm>
        </p:grpSpPr>
        <p:sp>
          <p:nvSpPr>
            <p:cNvPr id="886" name="フリーフォーム: 図形 885">
              <a:extLst>
                <a:ext uri="{FF2B5EF4-FFF2-40B4-BE49-F238E27FC236}">
                  <a16:creationId xmlns:a16="http://schemas.microsoft.com/office/drawing/2014/main" id="{8A68D5B2-7FCE-C412-A64D-3B0344348386}"/>
                </a:ext>
              </a:extLst>
            </p:cNvPr>
            <p:cNvSpPr/>
            <p:nvPr/>
          </p:nvSpPr>
          <p:spPr>
            <a:xfrm>
              <a:off x="4483286" y="2086506"/>
              <a:ext cx="1000414" cy="1039633"/>
            </a:xfrm>
            <a:custGeom>
              <a:avLst/>
              <a:gdLst>
                <a:gd name="connsiteX0" fmla="*/ 530498 w 1000414"/>
                <a:gd name="connsiteY0" fmla="*/ 0 h 1039633"/>
                <a:gd name="connsiteX1" fmla="*/ 1000414 w 1000414"/>
                <a:gd name="connsiteY1" fmla="*/ 0 h 1039633"/>
                <a:gd name="connsiteX2" fmla="*/ 1000414 w 1000414"/>
                <a:gd name="connsiteY2" fmla="*/ 541653 h 1039633"/>
                <a:gd name="connsiteX3" fmla="*/ 601016 w 1000414"/>
                <a:gd name="connsiteY3" fmla="*/ 1031698 h 1039633"/>
                <a:gd name="connsiteX4" fmla="*/ 530498 w 1000414"/>
                <a:gd name="connsiteY4" fmla="*/ 1038807 h 1039633"/>
                <a:gd name="connsiteX5" fmla="*/ 0 w 1000414"/>
                <a:gd name="connsiteY5" fmla="*/ 0 h 1039633"/>
                <a:gd name="connsiteX6" fmla="*/ 478110 w 1000414"/>
                <a:gd name="connsiteY6" fmla="*/ 0 h 1039633"/>
                <a:gd name="connsiteX7" fmla="*/ 478110 w 1000414"/>
                <a:gd name="connsiteY7" fmla="*/ 1039633 h 1039633"/>
                <a:gd name="connsiteX8" fmla="*/ 399398 w 1000414"/>
                <a:gd name="connsiteY8" fmla="*/ 1031698 h 1039633"/>
                <a:gd name="connsiteX9" fmla="*/ 0 w 1000414"/>
                <a:gd name="connsiteY9" fmla="*/ 541653 h 10396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000414" h="1039633">
                  <a:moveTo>
                    <a:pt x="530498" y="0"/>
                  </a:moveTo>
                  <a:lnTo>
                    <a:pt x="1000414" y="0"/>
                  </a:lnTo>
                  <a:lnTo>
                    <a:pt x="1000414" y="541653"/>
                  </a:lnTo>
                  <a:cubicBezTo>
                    <a:pt x="1000414" y="783378"/>
                    <a:pt x="828952" y="985055"/>
                    <a:pt x="601016" y="1031698"/>
                  </a:cubicBezTo>
                  <a:lnTo>
                    <a:pt x="530498" y="1038807"/>
                  </a:lnTo>
                  <a:close/>
                  <a:moveTo>
                    <a:pt x="0" y="0"/>
                  </a:moveTo>
                  <a:lnTo>
                    <a:pt x="478110" y="0"/>
                  </a:lnTo>
                  <a:lnTo>
                    <a:pt x="478110" y="1039633"/>
                  </a:lnTo>
                  <a:lnTo>
                    <a:pt x="399398" y="1031698"/>
                  </a:lnTo>
                  <a:cubicBezTo>
                    <a:pt x="171462" y="985055"/>
                    <a:pt x="0" y="783378"/>
                    <a:pt x="0" y="541653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13" name="フリーフォーム: 図形 912">
              <a:extLst>
                <a:ext uri="{FF2B5EF4-FFF2-40B4-BE49-F238E27FC236}">
                  <a16:creationId xmlns:a16="http://schemas.microsoft.com/office/drawing/2014/main" id="{068997DC-6A6D-6CA8-01FA-3F667DA6851E}"/>
                </a:ext>
              </a:extLst>
            </p:cNvPr>
            <p:cNvSpPr/>
            <p:nvPr/>
          </p:nvSpPr>
          <p:spPr>
            <a:xfrm flipV="1">
              <a:off x="4483286" y="1437357"/>
              <a:ext cx="1000414" cy="605490"/>
            </a:xfrm>
            <a:custGeom>
              <a:avLst/>
              <a:gdLst>
                <a:gd name="connsiteX0" fmla="*/ 459394 w 1000414"/>
                <a:gd name="connsiteY0" fmla="*/ 605490 h 605490"/>
                <a:gd name="connsiteX1" fmla="*/ 528436 w 1000414"/>
                <a:gd name="connsiteY1" fmla="*/ 605490 h 605490"/>
                <a:gd name="connsiteX2" fmla="*/ 635913 w 1000414"/>
                <a:gd name="connsiteY2" fmla="*/ 498013 h 605490"/>
                <a:gd name="connsiteX3" fmla="*/ 635913 w 1000414"/>
                <a:gd name="connsiteY3" fmla="*/ 493412 h 605490"/>
                <a:gd name="connsiteX4" fmla="*/ 694911 w 1000414"/>
                <a:gd name="connsiteY4" fmla="*/ 478396 h 605490"/>
                <a:gd name="connsiteX5" fmla="*/ 1000414 w 1000414"/>
                <a:gd name="connsiteY5" fmla="*/ 100486 h 605490"/>
                <a:gd name="connsiteX6" fmla="*/ 1000414 w 1000414"/>
                <a:gd name="connsiteY6" fmla="*/ 0 h 605490"/>
                <a:gd name="connsiteX7" fmla="*/ 0 w 1000414"/>
                <a:gd name="connsiteY7" fmla="*/ 0 h 605490"/>
                <a:gd name="connsiteX8" fmla="*/ 0 w 1000414"/>
                <a:gd name="connsiteY8" fmla="*/ 100486 h 605490"/>
                <a:gd name="connsiteX9" fmla="*/ 305504 w 1000414"/>
                <a:gd name="connsiteY9" fmla="*/ 478396 h 605490"/>
                <a:gd name="connsiteX10" fmla="*/ 351917 w 1000414"/>
                <a:gd name="connsiteY10" fmla="*/ 490209 h 605490"/>
                <a:gd name="connsiteX11" fmla="*/ 351917 w 1000414"/>
                <a:gd name="connsiteY11" fmla="*/ 498013 h 605490"/>
                <a:gd name="connsiteX12" fmla="*/ 459394 w 1000414"/>
                <a:gd name="connsiteY12" fmla="*/ 605490 h 60549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000414" h="605490">
                  <a:moveTo>
                    <a:pt x="459394" y="605490"/>
                  </a:moveTo>
                  <a:lnTo>
                    <a:pt x="528436" y="605490"/>
                  </a:lnTo>
                  <a:cubicBezTo>
                    <a:pt x="587794" y="605490"/>
                    <a:pt x="635913" y="557371"/>
                    <a:pt x="635913" y="498013"/>
                  </a:cubicBezTo>
                  <a:lnTo>
                    <a:pt x="635913" y="493412"/>
                  </a:lnTo>
                  <a:lnTo>
                    <a:pt x="694911" y="478396"/>
                  </a:lnTo>
                  <a:cubicBezTo>
                    <a:pt x="874442" y="416134"/>
                    <a:pt x="1000414" y="270372"/>
                    <a:pt x="1000414" y="100486"/>
                  </a:cubicBezTo>
                  <a:lnTo>
                    <a:pt x="1000414" y="0"/>
                  </a:lnTo>
                  <a:lnTo>
                    <a:pt x="0" y="0"/>
                  </a:lnTo>
                  <a:lnTo>
                    <a:pt x="0" y="100486"/>
                  </a:lnTo>
                  <a:cubicBezTo>
                    <a:pt x="0" y="270372"/>
                    <a:pt x="125972" y="416134"/>
                    <a:pt x="305504" y="478396"/>
                  </a:cubicBezTo>
                  <a:lnTo>
                    <a:pt x="351917" y="490209"/>
                  </a:lnTo>
                  <a:lnTo>
                    <a:pt x="351917" y="498013"/>
                  </a:lnTo>
                  <a:cubicBezTo>
                    <a:pt x="351917" y="557371"/>
                    <a:pt x="400036" y="605490"/>
                    <a:pt x="459394" y="605490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64" name="楕円 863">
              <a:extLst>
                <a:ext uri="{FF2B5EF4-FFF2-40B4-BE49-F238E27FC236}">
                  <a16:creationId xmlns:a16="http://schemas.microsoft.com/office/drawing/2014/main" id="{D2F2FDF7-1314-013E-365E-381342E819EE}"/>
                </a:ext>
              </a:extLst>
            </p:cNvPr>
            <p:cNvSpPr/>
            <p:nvPr/>
          </p:nvSpPr>
          <p:spPr>
            <a:xfrm>
              <a:off x="4588833" y="1470128"/>
              <a:ext cx="115253" cy="115253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5" name="楕円 884">
              <a:extLst>
                <a:ext uri="{FF2B5EF4-FFF2-40B4-BE49-F238E27FC236}">
                  <a16:creationId xmlns:a16="http://schemas.microsoft.com/office/drawing/2014/main" id="{8B03B853-11A0-C90C-7C21-733E67F3A2B4}"/>
                </a:ext>
              </a:extLst>
            </p:cNvPr>
            <p:cNvSpPr/>
            <p:nvPr/>
          </p:nvSpPr>
          <p:spPr>
            <a:xfrm>
              <a:off x="5258758" y="1470128"/>
              <a:ext cx="115253" cy="115253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11" name="フリーフォーム: 図形 1010">
              <a:extLst>
                <a:ext uri="{FF2B5EF4-FFF2-40B4-BE49-F238E27FC236}">
                  <a16:creationId xmlns:a16="http://schemas.microsoft.com/office/drawing/2014/main" id="{FB829150-13B8-94CE-0878-FA984C1DF1F9}"/>
                </a:ext>
              </a:extLst>
            </p:cNvPr>
            <p:cNvSpPr/>
            <p:nvPr/>
          </p:nvSpPr>
          <p:spPr>
            <a:xfrm flipV="1">
              <a:off x="4132042" y="1436383"/>
              <a:ext cx="301771" cy="1515428"/>
            </a:xfrm>
            <a:custGeom>
              <a:avLst/>
              <a:gdLst>
                <a:gd name="connsiteX0" fmla="*/ 155575 w 301771"/>
                <a:gd name="connsiteY0" fmla="*/ 521653 h 1515428"/>
                <a:gd name="connsiteX1" fmla="*/ 301670 w 301771"/>
                <a:gd name="connsiteY1" fmla="*/ 521653 h 1515428"/>
                <a:gd name="connsiteX2" fmla="*/ 301670 w 301771"/>
                <a:gd name="connsiteY2" fmla="*/ 441754 h 1515428"/>
                <a:gd name="connsiteX3" fmla="*/ 232810 w 301771"/>
                <a:gd name="connsiteY3" fmla="*/ 441754 h 1515428"/>
                <a:gd name="connsiteX4" fmla="*/ 232810 w 301771"/>
                <a:gd name="connsiteY4" fmla="*/ 0 h 1515428"/>
                <a:gd name="connsiteX5" fmla="*/ 155575 w 301771"/>
                <a:gd name="connsiteY5" fmla="*/ 0 h 1515428"/>
                <a:gd name="connsiteX6" fmla="*/ 0 w 301771"/>
                <a:gd name="connsiteY6" fmla="*/ 750253 h 1515428"/>
                <a:gd name="connsiteX7" fmla="*/ 301670 w 301771"/>
                <a:gd name="connsiteY7" fmla="*/ 750253 h 1515428"/>
                <a:gd name="connsiteX8" fmla="*/ 301670 w 301771"/>
                <a:gd name="connsiteY8" fmla="*/ 670354 h 1515428"/>
                <a:gd name="connsiteX9" fmla="*/ 77235 w 301771"/>
                <a:gd name="connsiteY9" fmla="*/ 670354 h 1515428"/>
                <a:gd name="connsiteX10" fmla="*/ 77235 w 301771"/>
                <a:gd name="connsiteY10" fmla="*/ 228600 h 1515428"/>
                <a:gd name="connsiteX11" fmla="*/ 0 w 301771"/>
                <a:gd name="connsiteY11" fmla="*/ 228600 h 1515428"/>
                <a:gd name="connsiteX12" fmla="*/ 0 w 301771"/>
                <a:gd name="connsiteY12" fmla="*/ 1515428 h 1515428"/>
                <a:gd name="connsiteX13" fmla="*/ 77235 w 301771"/>
                <a:gd name="connsiteY13" fmla="*/ 1515428 h 1515428"/>
                <a:gd name="connsiteX14" fmla="*/ 77235 w 301771"/>
                <a:gd name="connsiteY14" fmla="*/ 1073673 h 1515428"/>
                <a:gd name="connsiteX15" fmla="*/ 301771 w 301771"/>
                <a:gd name="connsiteY15" fmla="*/ 1073673 h 1515428"/>
                <a:gd name="connsiteX16" fmla="*/ 301670 w 301771"/>
                <a:gd name="connsiteY16" fmla="*/ 1072673 h 1515428"/>
                <a:gd name="connsiteX17" fmla="*/ 301670 w 301771"/>
                <a:gd name="connsiteY17" fmla="*/ 993775 h 1515428"/>
                <a:gd name="connsiteX18" fmla="*/ 0 w 301771"/>
                <a:gd name="connsiteY18" fmla="*/ 993775 h 1515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01771" h="1515428">
                  <a:moveTo>
                    <a:pt x="155575" y="521653"/>
                  </a:moveTo>
                  <a:lnTo>
                    <a:pt x="301670" y="521653"/>
                  </a:lnTo>
                  <a:lnTo>
                    <a:pt x="301670" y="441754"/>
                  </a:lnTo>
                  <a:lnTo>
                    <a:pt x="232810" y="441754"/>
                  </a:lnTo>
                  <a:lnTo>
                    <a:pt x="232810" y="0"/>
                  </a:lnTo>
                  <a:lnTo>
                    <a:pt x="155575" y="0"/>
                  </a:lnTo>
                  <a:close/>
                  <a:moveTo>
                    <a:pt x="0" y="750253"/>
                  </a:moveTo>
                  <a:lnTo>
                    <a:pt x="301670" y="750253"/>
                  </a:lnTo>
                  <a:lnTo>
                    <a:pt x="301670" y="670354"/>
                  </a:lnTo>
                  <a:lnTo>
                    <a:pt x="77235" y="670354"/>
                  </a:lnTo>
                  <a:lnTo>
                    <a:pt x="77235" y="228600"/>
                  </a:lnTo>
                  <a:lnTo>
                    <a:pt x="0" y="228600"/>
                  </a:lnTo>
                  <a:close/>
                  <a:moveTo>
                    <a:pt x="0" y="1515428"/>
                  </a:moveTo>
                  <a:lnTo>
                    <a:pt x="77235" y="1515428"/>
                  </a:lnTo>
                  <a:lnTo>
                    <a:pt x="77235" y="1073673"/>
                  </a:lnTo>
                  <a:lnTo>
                    <a:pt x="301771" y="1073673"/>
                  </a:lnTo>
                  <a:lnTo>
                    <a:pt x="301670" y="1072673"/>
                  </a:lnTo>
                  <a:lnTo>
                    <a:pt x="301670" y="993775"/>
                  </a:lnTo>
                  <a:lnTo>
                    <a:pt x="0" y="993775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12" name="フリーフォーム: 図形 1011">
              <a:extLst>
                <a:ext uri="{FF2B5EF4-FFF2-40B4-BE49-F238E27FC236}">
                  <a16:creationId xmlns:a16="http://schemas.microsoft.com/office/drawing/2014/main" id="{28D5CACE-D3EE-90A3-B5E0-0214F6C67A7B}"/>
                </a:ext>
              </a:extLst>
            </p:cNvPr>
            <p:cNvSpPr/>
            <p:nvPr/>
          </p:nvSpPr>
          <p:spPr>
            <a:xfrm flipH="1" flipV="1">
              <a:off x="5517108" y="1436383"/>
              <a:ext cx="301771" cy="1515428"/>
            </a:xfrm>
            <a:custGeom>
              <a:avLst/>
              <a:gdLst>
                <a:gd name="connsiteX0" fmla="*/ 155575 w 301771"/>
                <a:gd name="connsiteY0" fmla="*/ 521653 h 1515428"/>
                <a:gd name="connsiteX1" fmla="*/ 301670 w 301771"/>
                <a:gd name="connsiteY1" fmla="*/ 521653 h 1515428"/>
                <a:gd name="connsiteX2" fmla="*/ 301670 w 301771"/>
                <a:gd name="connsiteY2" fmla="*/ 441754 h 1515428"/>
                <a:gd name="connsiteX3" fmla="*/ 232810 w 301771"/>
                <a:gd name="connsiteY3" fmla="*/ 441754 h 1515428"/>
                <a:gd name="connsiteX4" fmla="*/ 232810 w 301771"/>
                <a:gd name="connsiteY4" fmla="*/ 0 h 1515428"/>
                <a:gd name="connsiteX5" fmla="*/ 155575 w 301771"/>
                <a:gd name="connsiteY5" fmla="*/ 0 h 1515428"/>
                <a:gd name="connsiteX6" fmla="*/ 0 w 301771"/>
                <a:gd name="connsiteY6" fmla="*/ 750253 h 1515428"/>
                <a:gd name="connsiteX7" fmla="*/ 301670 w 301771"/>
                <a:gd name="connsiteY7" fmla="*/ 750253 h 1515428"/>
                <a:gd name="connsiteX8" fmla="*/ 301670 w 301771"/>
                <a:gd name="connsiteY8" fmla="*/ 670354 h 1515428"/>
                <a:gd name="connsiteX9" fmla="*/ 77235 w 301771"/>
                <a:gd name="connsiteY9" fmla="*/ 670354 h 1515428"/>
                <a:gd name="connsiteX10" fmla="*/ 77235 w 301771"/>
                <a:gd name="connsiteY10" fmla="*/ 228600 h 1515428"/>
                <a:gd name="connsiteX11" fmla="*/ 0 w 301771"/>
                <a:gd name="connsiteY11" fmla="*/ 228600 h 1515428"/>
                <a:gd name="connsiteX12" fmla="*/ 0 w 301771"/>
                <a:gd name="connsiteY12" fmla="*/ 1515428 h 1515428"/>
                <a:gd name="connsiteX13" fmla="*/ 77235 w 301771"/>
                <a:gd name="connsiteY13" fmla="*/ 1515428 h 1515428"/>
                <a:gd name="connsiteX14" fmla="*/ 77235 w 301771"/>
                <a:gd name="connsiteY14" fmla="*/ 1073673 h 1515428"/>
                <a:gd name="connsiteX15" fmla="*/ 301771 w 301771"/>
                <a:gd name="connsiteY15" fmla="*/ 1073673 h 1515428"/>
                <a:gd name="connsiteX16" fmla="*/ 301670 w 301771"/>
                <a:gd name="connsiteY16" fmla="*/ 1072673 h 1515428"/>
                <a:gd name="connsiteX17" fmla="*/ 301670 w 301771"/>
                <a:gd name="connsiteY17" fmla="*/ 993775 h 1515428"/>
                <a:gd name="connsiteX18" fmla="*/ 0 w 301771"/>
                <a:gd name="connsiteY18" fmla="*/ 993775 h 1515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01771" h="1515428">
                  <a:moveTo>
                    <a:pt x="155575" y="521653"/>
                  </a:moveTo>
                  <a:lnTo>
                    <a:pt x="301670" y="521653"/>
                  </a:lnTo>
                  <a:lnTo>
                    <a:pt x="301670" y="441754"/>
                  </a:lnTo>
                  <a:lnTo>
                    <a:pt x="232810" y="441754"/>
                  </a:lnTo>
                  <a:lnTo>
                    <a:pt x="232810" y="0"/>
                  </a:lnTo>
                  <a:lnTo>
                    <a:pt x="155575" y="0"/>
                  </a:lnTo>
                  <a:close/>
                  <a:moveTo>
                    <a:pt x="0" y="750253"/>
                  </a:moveTo>
                  <a:lnTo>
                    <a:pt x="301670" y="750253"/>
                  </a:lnTo>
                  <a:lnTo>
                    <a:pt x="301670" y="670354"/>
                  </a:lnTo>
                  <a:lnTo>
                    <a:pt x="77235" y="670354"/>
                  </a:lnTo>
                  <a:lnTo>
                    <a:pt x="77235" y="228600"/>
                  </a:lnTo>
                  <a:lnTo>
                    <a:pt x="0" y="228600"/>
                  </a:lnTo>
                  <a:close/>
                  <a:moveTo>
                    <a:pt x="0" y="1515428"/>
                  </a:moveTo>
                  <a:lnTo>
                    <a:pt x="77235" y="1515428"/>
                  </a:lnTo>
                  <a:lnTo>
                    <a:pt x="77235" y="1073673"/>
                  </a:lnTo>
                  <a:lnTo>
                    <a:pt x="301771" y="1073673"/>
                  </a:lnTo>
                  <a:lnTo>
                    <a:pt x="301670" y="1072673"/>
                  </a:lnTo>
                  <a:lnTo>
                    <a:pt x="301670" y="993775"/>
                  </a:lnTo>
                  <a:lnTo>
                    <a:pt x="0" y="993775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16" name="グループ化 915">
            <a:extLst>
              <a:ext uri="{FF2B5EF4-FFF2-40B4-BE49-F238E27FC236}">
                <a16:creationId xmlns:a16="http://schemas.microsoft.com/office/drawing/2014/main" id="{AA8D44B5-E825-D53F-4674-CDB396371AF2}"/>
              </a:ext>
            </a:extLst>
          </p:cNvPr>
          <p:cNvGrpSpPr/>
          <p:nvPr/>
        </p:nvGrpSpPr>
        <p:grpSpPr>
          <a:xfrm>
            <a:off x="7208514" y="818998"/>
            <a:ext cx="1477287" cy="2708154"/>
            <a:chOff x="7208514" y="818998"/>
            <a:chExt cx="1477287" cy="2708154"/>
          </a:xfrm>
        </p:grpSpPr>
        <p:sp>
          <p:nvSpPr>
            <p:cNvPr id="894" name="四角形: 上の 2 つの角を丸める 893">
              <a:extLst>
                <a:ext uri="{FF2B5EF4-FFF2-40B4-BE49-F238E27FC236}">
                  <a16:creationId xmlns:a16="http://schemas.microsoft.com/office/drawing/2014/main" id="{93C08556-C913-4D94-E429-BFB3A553A6F5}"/>
                </a:ext>
              </a:extLst>
            </p:cNvPr>
            <p:cNvSpPr/>
            <p:nvPr/>
          </p:nvSpPr>
          <p:spPr>
            <a:xfrm>
              <a:off x="7543800" y="2352324"/>
              <a:ext cx="800100" cy="209550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6" name="フリーフォーム: 図形 905">
              <a:extLst>
                <a:ext uri="{FF2B5EF4-FFF2-40B4-BE49-F238E27FC236}">
                  <a16:creationId xmlns:a16="http://schemas.microsoft.com/office/drawing/2014/main" id="{561F6456-026C-7D97-E366-4A0B69A2D297}"/>
                </a:ext>
              </a:extLst>
            </p:cNvPr>
            <p:cNvSpPr/>
            <p:nvPr/>
          </p:nvSpPr>
          <p:spPr>
            <a:xfrm>
              <a:off x="7543800" y="2606323"/>
              <a:ext cx="800100" cy="920829"/>
            </a:xfrm>
            <a:custGeom>
              <a:avLst/>
              <a:gdLst>
                <a:gd name="connsiteX0" fmla="*/ 424828 w 800100"/>
                <a:gd name="connsiteY0" fmla="*/ 0 h 920829"/>
                <a:gd name="connsiteX1" fmla="*/ 800100 w 800100"/>
                <a:gd name="connsiteY1" fmla="*/ 0 h 920829"/>
                <a:gd name="connsiteX2" fmla="*/ 800100 w 800100"/>
                <a:gd name="connsiteY2" fmla="*/ 525781 h 920829"/>
                <a:gd name="connsiteX3" fmla="*/ 555768 w 800100"/>
                <a:gd name="connsiteY3" fmla="*/ 894393 h 920829"/>
                <a:gd name="connsiteX4" fmla="*/ 424828 w 800100"/>
                <a:gd name="connsiteY4" fmla="*/ 920829 h 920829"/>
                <a:gd name="connsiteX5" fmla="*/ 0 w 800100"/>
                <a:gd name="connsiteY5" fmla="*/ 0 h 920829"/>
                <a:gd name="connsiteX6" fmla="*/ 372440 w 800100"/>
                <a:gd name="connsiteY6" fmla="*/ 0 h 920829"/>
                <a:gd name="connsiteX7" fmla="*/ 372440 w 800100"/>
                <a:gd name="connsiteY7" fmla="*/ 920257 h 920829"/>
                <a:gd name="connsiteX8" fmla="*/ 244332 w 800100"/>
                <a:gd name="connsiteY8" fmla="*/ 894393 h 920829"/>
                <a:gd name="connsiteX9" fmla="*/ 0 w 800100"/>
                <a:gd name="connsiteY9" fmla="*/ 525781 h 9208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00100" h="920829">
                  <a:moveTo>
                    <a:pt x="424828" y="0"/>
                  </a:moveTo>
                  <a:lnTo>
                    <a:pt x="800100" y="0"/>
                  </a:lnTo>
                  <a:lnTo>
                    <a:pt x="800100" y="525781"/>
                  </a:lnTo>
                  <a:cubicBezTo>
                    <a:pt x="800100" y="691488"/>
                    <a:pt x="699352" y="833663"/>
                    <a:pt x="555768" y="894393"/>
                  </a:cubicBezTo>
                  <a:lnTo>
                    <a:pt x="424828" y="920829"/>
                  </a:lnTo>
                  <a:close/>
                  <a:moveTo>
                    <a:pt x="0" y="0"/>
                  </a:moveTo>
                  <a:lnTo>
                    <a:pt x="372440" y="0"/>
                  </a:lnTo>
                  <a:lnTo>
                    <a:pt x="372440" y="920257"/>
                  </a:lnTo>
                  <a:lnTo>
                    <a:pt x="244332" y="894393"/>
                  </a:lnTo>
                  <a:cubicBezTo>
                    <a:pt x="100748" y="833663"/>
                    <a:pt x="0" y="691488"/>
                    <a:pt x="0" y="525781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99" name="楕円 898">
              <a:extLst>
                <a:ext uri="{FF2B5EF4-FFF2-40B4-BE49-F238E27FC236}">
                  <a16:creationId xmlns:a16="http://schemas.microsoft.com/office/drawing/2014/main" id="{91653F59-B13C-627B-C985-46D55D1FFC7B}"/>
                </a:ext>
              </a:extLst>
            </p:cNvPr>
            <p:cNvSpPr/>
            <p:nvPr/>
          </p:nvSpPr>
          <p:spPr>
            <a:xfrm>
              <a:off x="8142967" y="1842012"/>
              <a:ext cx="88410" cy="88410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0" name="楕円 899">
              <a:extLst>
                <a:ext uri="{FF2B5EF4-FFF2-40B4-BE49-F238E27FC236}">
                  <a16:creationId xmlns:a16="http://schemas.microsoft.com/office/drawing/2014/main" id="{6D933855-16FF-ACA3-5BFC-069453E08B77}"/>
                </a:ext>
              </a:extLst>
            </p:cNvPr>
            <p:cNvSpPr/>
            <p:nvPr/>
          </p:nvSpPr>
          <p:spPr>
            <a:xfrm>
              <a:off x="7675178" y="1842012"/>
              <a:ext cx="88410" cy="88410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13" name="フリーフォーム: 図形 1012">
              <a:extLst>
                <a:ext uri="{FF2B5EF4-FFF2-40B4-BE49-F238E27FC236}">
                  <a16:creationId xmlns:a16="http://schemas.microsoft.com/office/drawing/2014/main" id="{04B78B52-C43D-49AF-0B9D-01B9B8219272}"/>
                </a:ext>
              </a:extLst>
            </p:cNvPr>
            <p:cNvSpPr/>
            <p:nvPr/>
          </p:nvSpPr>
          <p:spPr>
            <a:xfrm flipV="1">
              <a:off x="7208514" y="1935430"/>
              <a:ext cx="301771" cy="1515428"/>
            </a:xfrm>
            <a:custGeom>
              <a:avLst/>
              <a:gdLst>
                <a:gd name="connsiteX0" fmla="*/ 155575 w 301771"/>
                <a:gd name="connsiteY0" fmla="*/ 521653 h 1515428"/>
                <a:gd name="connsiteX1" fmla="*/ 301670 w 301771"/>
                <a:gd name="connsiteY1" fmla="*/ 521653 h 1515428"/>
                <a:gd name="connsiteX2" fmla="*/ 301670 w 301771"/>
                <a:gd name="connsiteY2" fmla="*/ 441754 h 1515428"/>
                <a:gd name="connsiteX3" fmla="*/ 232810 w 301771"/>
                <a:gd name="connsiteY3" fmla="*/ 441754 h 1515428"/>
                <a:gd name="connsiteX4" fmla="*/ 232810 w 301771"/>
                <a:gd name="connsiteY4" fmla="*/ 0 h 1515428"/>
                <a:gd name="connsiteX5" fmla="*/ 155575 w 301771"/>
                <a:gd name="connsiteY5" fmla="*/ 0 h 1515428"/>
                <a:gd name="connsiteX6" fmla="*/ 0 w 301771"/>
                <a:gd name="connsiteY6" fmla="*/ 750253 h 1515428"/>
                <a:gd name="connsiteX7" fmla="*/ 301670 w 301771"/>
                <a:gd name="connsiteY7" fmla="*/ 750253 h 1515428"/>
                <a:gd name="connsiteX8" fmla="*/ 301670 w 301771"/>
                <a:gd name="connsiteY8" fmla="*/ 670354 h 1515428"/>
                <a:gd name="connsiteX9" fmla="*/ 77235 w 301771"/>
                <a:gd name="connsiteY9" fmla="*/ 670354 h 1515428"/>
                <a:gd name="connsiteX10" fmla="*/ 77235 w 301771"/>
                <a:gd name="connsiteY10" fmla="*/ 228600 h 1515428"/>
                <a:gd name="connsiteX11" fmla="*/ 0 w 301771"/>
                <a:gd name="connsiteY11" fmla="*/ 228600 h 1515428"/>
                <a:gd name="connsiteX12" fmla="*/ 0 w 301771"/>
                <a:gd name="connsiteY12" fmla="*/ 1515428 h 1515428"/>
                <a:gd name="connsiteX13" fmla="*/ 77235 w 301771"/>
                <a:gd name="connsiteY13" fmla="*/ 1515428 h 1515428"/>
                <a:gd name="connsiteX14" fmla="*/ 77235 w 301771"/>
                <a:gd name="connsiteY14" fmla="*/ 1073673 h 1515428"/>
                <a:gd name="connsiteX15" fmla="*/ 301771 w 301771"/>
                <a:gd name="connsiteY15" fmla="*/ 1073673 h 1515428"/>
                <a:gd name="connsiteX16" fmla="*/ 301670 w 301771"/>
                <a:gd name="connsiteY16" fmla="*/ 1072673 h 1515428"/>
                <a:gd name="connsiteX17" fmla="*/ 301670 w 301771"/>
                <a:gd name="connsiteY17" fmla="*/ 993775 h 1515428"/>
                <a:gd name="connsiteX18" fmla="*/ 0 w 301771"/>
                <a:gd name="connsiteY18" fmla="*/ 993775 h 1515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01771" h="1515428">
                  <a:moveTo>
                    <a:pt x="155575" y="521653"/>
                  </a:moveTo>
                  <a:lnTo>
                    <a:pt x="301670" y="521653"/>
                  </a:lnTo>
                  <a:lnTo>
                    <a:pt x="301670" y="441754"/>
                  </a:lnTo>
                  <a:lnTo>
                    <a:pt x="232810" y="441754"/>
                  </a:lnTo>
                  <a:lnTo>
                    <a:pt x="232810" y="0"/>
                  </a:lnTo>
                  <a:lnTo>
                    <a:pt x="155575" y="0"/>
                  </a:lnTo>
                  <a:close/>
                  <a:moveTo>
                    <a:pt x="0" y="750253"/>
                  </a:moveTo>
                  <a:lnTo>
                    <a:pt x="301670" y="750253"/>
                  </a:lnTo>
                  <a:lnTo>
                    <a:pt x="301670" y="670354"/>
                  </a:lnTo>
                  <a:lnTo>
                    <a:pt x="77235" y="670354"/>
                  </a:lnTo>
                  <a:lnTo>
                    <a:pt x="77235" y="228600"/>
                  </a:lnTo>
                  <a:lnTo>
                    <a:pt x="0" y="228600"/>
                  </a:lnTo>
                  <a:close/>
                  <a:moveTo>
                    <a:pt x="0" y="1515428"/>
                  </a:moveTo>
                  <a:lnTo>
                    <a:pt x="77235" y="1515428"/>
                  </a:lnTo>
                  <a:lnTo>
                    <a:pt x="77235" y="1073673"/>
                  </a:lnTo>
                  <a:lnTo>
                    <a:pt x="301771" y="1073673"/>
                  </a:lnTo>
                  <a:lnTo>
                    <a:pt x="301670" y="1072673"/>
                  </a:lnTo>
                  <a:lnTo>
                    <a:pt x="301670" y="993775"/>
                  </a:lnTo>
                  <a:lnTo>
                    <a:pt x="0" y="993775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14" name="フリーフォーム: 図形 1013">
              <a:extLst>
                <a:ext uri="{FF2B5EF4-FFF2-40B4-BE49-F238E27FC236}">
                  <a16:creationId xmlns:a16="http://schemas.microsoft.com/office/drawing/2014/main" id="{598D5A6D-8DD3-3EAB-FEBB-2E4A3BD1382A}"/>
                </a:ext>
              </a:extLst>
            </p:cNvPr>
            <p:cNvSpPr/>
            <p:nvPr/>
          </p:nvSpPr>
          <p:spPr>
            <a:xfrm flipH="1" flipV="1">
              <a:off x="8384030" y="1935430"/>
              <a:ext cx="301771" cy="1515428"/>
            </a:xfrm>
            <a:custGeom>
              <a:avLst/>
              <a:gdLst>
                <a:gd name="connsiteX0" fmla="*/ 155575 w 301771"/>
                <a:gd name="connsiteY0" fmla="*/ 521653 h 1515428"/>
                <a:gd name="connsiteX1" fmla="*/ 301670 w 301771"/>
                <a:gd name="connsiteY1" fmla="*/ 521653 h 1515428"/>
                <a:gd name="connsiteX2" fmla="*/ 301670 w 301771"/>
                <a:gd name="connsiteY2" fmla="*/ 441754 h 1515428"/>
                <a:gd name="connsiteX3" fmla="*/ 232810 w 301771"/>
                <a:gd name="connsiteY3" fmla="*/ 441754 h 1515428"/>
                <a:gd name="connsiteX4" fmla="*/ 232810 w 301771"/>
                <a:gd name="connsiteY4" fmla="*/ 0 h 1515428"/>
                <a:gd name="connsiteX5" fmla="*/ 155575 w 301771"/>
                <a:gd name="connsiteY5" fmla="*/ 0 h 1515428"/>
                <a:gd name="connsiteX6" fmla="*/ 0 w 301771"/>
                <a:gd name="connsiteY6" fmla="*/ 750253 h 1515428"/>
                <a:gd name="connsiteX7" fmla="*/ 301670 w 301771"/>
                <a:gd name="connsiteY7" fmla="*/ 750253 h 1515428"/>
                <a:gd name="connsiteX8" fmla="*/ 301670 w 301771"/>
                <a:gd name="connsiteY8" fmla="*/ 670354 h 1515428"/>
                <a:gd name="connsiteX9" fmla="*/ 77235 w 301771"/>
                <a:gd name="connsiteY9" fmla="*/ 670354 h 1515428"/>
                <a:gd name="connsiteX10" fmla="*/ 77235 w 301771"/>
                <a:gd name="connsiteY10" fmla="*/ 228600 h 1515428"/>
                <a:gd name="connsiteX11" fmla="*/ 0 w 301771"/>
                <a:gd name="connsiteY11" fmla="*/ 228600 h 1515428"/>
                <a:gd name="connsiteX12" fmla="*/ 0 w 301771"/>
                <a:gd name="connsiteY12" fmla="*/ 1515428 h 1515428"/>
                <a:gd name="connsiteX13" fmla="*/ 77235 w 301771"/>
                <a:gd name="connsiteY13" fmla="*/ 1515428 h 1515428"/>
                <a:gd name="connsiteX14" fmla="*/ 77235 w 301771"/>
                <a:gd name="connsiteY14" fmla="*/ 1073673 h 1515428"/>
                <a:gd name="connsiteX15" fmla="*/ 301771 w 301771"/>
                <a:gd name="connsiteY15" fmla="*/ 1073673 h 1515428"/>
                <a:gd name="connsiteX16" fmla="*/ 301670 w 301771"/>
                <a:gd name="connsiteY16" fmla="*/ 1072673 h 1515428"/>
                <a:gd name="connsiteX17" fmla="*/ 301670 w 301771"/>
                <a:gd name="connsiteY17" fmla="*/ 993775 h 1515428"/>
                <a:gd name="connsiteX18" fmla="*/ 0 w 301771"/>
                <a:gd name="connsiteY18" fmla="*/ 993775 h 15154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301771" h="1515428">
                  <a:moveTo>
                    <a:pt x="155575" y="521653"/>
                  </a:moveTo>
                  <a:lnTo>
                    <a:pt x="301670" y="521653"/>
                  </a:lnTo>
                  <a:lnTo>
                    <a:pt x="301670" y="441754"/>
                  </a:lnTo>
                  <a:lnTo>
                    <a:pt x="232810" y="441754"/>
                  </a:lnTo>
                  <a:lnTo>
                    <a:pt x="232810" y="0"/>
                  </a:lnTo>
                  <a:lnTo>
                    <a:pt x="155575" y="0"/>
                  </a:lnTo>
                  <a:close/>
                  <a:moveTo>
                    <a:pt x="0" y="750253"/>
                  </a:moveTo>
                  <a:lnTo>
                    <a:pt x="301670" y="750253"/>
                  </a:lnTo>
                  <a:lnTo>
                    <a:pt x="301670" y="670354"/>
                  </a:lnTo>
                  <a:lnTo>
                    <a:pt x="77235" y="670354"/>
                  </a:lnTo>
                  <a:lnTo>
                    <a:pt x="77235" y="228600"/>
                  </a:lnTo>
                  <a:lnTo>
                    <a:pt x="0" y="228600"/>
                  </a:lnTo>
                  <a:close/>
                  <a:moveTo>
                    <a:pt x="0" y="1515428"/>
                  </a:moveTo>
                  <a:lnTo>
                    <a:pt x="77235" y="1515428"/>
                  </a:lnTo>
                  <a:lnTo>
                    <a:pt x="77235" y="1073673"/>
                  </a:lnTo>
                  <a:lnTo>
                    <a:pt x="301771" y="1073673"/>
                  </a:lnTo>
                  <a:lnTo>
                    <a:pt x="301670" y="1072673"/>
                  </a:lnTo>
                  <a:lnTo>
                    <a:pt x="301670" y="993775"/>
                  </a:lnTo>
                  <a:lnTo>
                    <a:pt x="0" y="993775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49BDAB90-04BA-EE08-0700-2D1A80BE798A}"/>
                </a:ext>
              </a:extLst>
            </p:cNvPr>
            <p:cNvSpPr/>
            <p:nvPr/>
          </p:nvSpPr>
          <p:spPr>
            <a:xfrm>
              <a:off x="7291596" y="818998"/>
              <a:ext cx="1309062" cy="1210681"/>
            </a:xfrm>
            <a:custGeom>
              <a:avLst/>
              <a:gdLst>
                <a:gd name="connsiteX0" fmla="*/ 609984 w 1309062"/>
                <a:gd name="connsiteY0" fmla="*/ 1815 h 1210681"/>
                <a:gd name="connsiteX1" fmla="*/ 652834 w 1309062"/>
                <a:gd name="connsiteY1" fmla="*/ 8662 h 1210681"/>
                <a:gd name="connsiteX2" fmla="*/ 699078 w 1309062"/>
                <a:gd name="connsiteY2" fmla="*/ 1815 h 1210681"/>
                <a:gd name="connsiteX3" fmla="*/ 855030 w 1309062"/>
                <a:gd name="connsiteY3" fmla="*/ 6097 h 1210681"/>
                <a:gd name="connsiteX4" fmla="*/ 772418 w 1309062"/>
                <a:gd name="connsiteY4" fmla="*/ 30508 h 1210681"/>
                <a:gd name="connsiteX5" fmla="*/ 896409 w 1309062"/>
                <a:gd name="connsiteY5" fmla="*/ 74864 h 1210681"/>
                <a:gd name="connsiteX6" fmla="*/ 1304288 w 1309062"/>
                <a:gd name="connsiteY6" fmla="*/ 618608 h 1210681"/>
                <a:gd name="connsiteX7" fmla="*/ 1104112 w 1309062"/>
                <a:gd name="connsiteY7" fmla="*/ 1183439 h 1210681"/>
                <a:gd name="connsiteX8" fmla="*/ 1072508 w 1309062"/>
                <a:gd name="connsiteY8" fmla="*/ 1210681 h 1210681"/>
                <a:gd name="connsiteX9" fmla="*/ 1069295 w 1309062"/>
                <a:gd name="connsiteY9" fmla="*/ 1194763 h 1210681"/>
                <a:gd name="connsiteX10" fmla="*/ 992490 w 1309062"/>
                <a:gd name="connsiteY10" fmla="*/ 1117959 h 1210681"/>
                <a:gd name="connsiteX11" fmla="*/ 970362 w 1309062"/>
                <a:gd name="connsiteY11" fmla="*/ 1113491 h 1210681"/>
                <a:gd name="connsiteX12" fmla="*/ 1010809 w 1309062"/>
                <a:gd name="connsiteY12" fmla="*/ 1043608 h 1210681"/>
                <a:gd name="connsiteX13" fmla="*/ 1079733 w 1309062"/>
                <a:gd name="connsiteY13" fmla="*/ 645691 h 1210681"/>
                <a:gd name="connsiteX14" fmla="*/ 1055697 w 1309062"/>
                <a:gd name="connsiteY14" fmla="*/ 530021 h 1210681"/>
                <a:gd name="connsiteX15" fmla="*/ 1039820 w 1309062"/>
                <a:gd name="connsiteY15" fmla="*/ 489466 h 1210681"/>
                <a:gd name="connsiteX16" fmla="*/ 1009599 w 1309062"/>
                <a:gd name="connsiteY16" fmla="*/ 457590 h 1210681"/>
                <a:gd name="connsiteX17" fmla="*/ 804218 w 1309062"/>
                <a:gd name="connsiteY17" fmla="*/ 383271 h 1210681"/>
                <a:gd name="connsiteX18" fmla="*/ 874013 w 1309062"/>
                <a:gd name="connsiteY18" fmla="*/ 371346 h 1210681"/>
                <a:gd name="connsiteX19" fmla="*/ 933906 w 1309062"/>
                <a:gd name="connsiteY19" fmla="*/ 371658 h 1210681"/>
                <a:gd name="connsiteX20" fmla="*/ 989065 w 1309062"/>
                <a:gd name="connsiteY20" fmla="*/ 380965 h 1210681"/>
                <a:gd name="connsiteX21" fmla="*/ 953791 w 1309062"/>
                <a:gd name="connsiteY21" fmla="*/ 321736 h 1210681"/>
                <a:gd name="connsiteX22" fmla="*/ 688537 w 1309062"/>
                <a:gd name="connsiteY22" fmla="*/ 89635 h 1210681"/>
                <a:gd name="connsiteX23" fmla="*/ 656103 w 1309062"/>
                <a:gd name="connsiteY23" fmla="*/ 75246 h 1210681"/>
                <a:gd name="connsiteX24" fmla="*/ 568337 w 1309062"/>
                <a:gd name="connsiteY24" fmla="*/ 120207 h 1210681"/>
                <a:gd name="connsiteX25" fmla="*/ 355271 w 1309062"/>
                <a:gd name="connsiteY25" fmla="*/ 321736 h 1210681"/>
                <a:gd name="connsiteX26" fmla="*/ 316073 w 1309062"/>
                <a:gd name="connsiteY26" fmla="*/ 387555 h 1210681"/>
                <a:gd name="connsiteX27" fmla="*/ 334139 w 1309062"/>
                <a:gd name="connsiteY27" fmla="*/ 381376 h 1210681"/>
                <a:gd name="connsiteX28" fmla="*/ 451636 w 1309062"/>
                <a:gd name="connsiteY28" fmla="*/ 371344 h 1210681"/>
                <a:gd name="connsiteX29" fmla="*/ 521431 w 1309062"/>
                <a:gd name="connsiteY29" fmla="*/ 383269 h 1210681"/>
                <a:gd name="connsiteX30" fmla="*/ 316049 w 1309062"/>
                <a:gd name="connsiteY30" fmla="*/ 457589 h 1210681"/>
                <a:gd name="connsiteX31" fmla="*/ 257577 w 1309062"/>
                <a:gd name="connsiteY31" fmla="*/ 519262 h 1210681"/>
                <a:gd name="connsiteX32" fmla="*/ 253365 w 1309062"/>
                <a:gd name="connsiteY32" fmla="*/ 530021 h 1210681"/>
                <a:gd name="connsiteX33" fmla="*/ 229329 w 1309062"/>
                <a:gd name="connsiteY33" fmla="*/ 645691 h 1210681"/>
                <a:gd name="connsiteX34" fmla="*/ 298254 w 1309062"/>
                <a:gd name="connsiteY34" fmla="*/ 1043608 h 1210681"/>
                <a:gd name="connsiteX35" fmla="*/ 338224 w 1309062"/>
                <a:gd name="connsiteY35" fmla="*/ 1112668 h 1210681"/>
                <a:gd name="connsiteX36" fmla="*/ 312018 w 1309062"/>
                <a:gd name="connsiteY36" fmla="*/ 1117959 h 1210681"/>
                <a:gd name="connsiteX37" fmla="*/ 235214 w 1309062"/>
                <a:gd name="connsiteY37" fmla="*/ 1194763 h 1210681"/>
                <a:gd name="connsiteX38" fmla="*/ 232675 w 1309062"/>
                <a:gd name="connsiteY38" fmla="*/ 1207337 h 1210681"/>
                <a:gd name="connsiteX39" fmla="*/ 204950 w 1309062"/>
                <a:gd name="connsiteY39" fmla="*/ 1183439 h 1210681"/>
                <a:gd name="connsiteX40" fmla="*/ 4774 w 1309062"/>
                <a:gd name="connsiteY40" fmla="*/ 618608 h 1210681"/>
                <a:gd name="connsiteX41" fmla="*/ 445913 w 1309062"/>
                <a:gd name="connsiteY41" fmla="*/ 60276 h 1210681"/>
                <a:gd name="connsiteX42" fmla="*/ 540762 w 1309062"/>
                <a:gd name="connsiteY42" fmla="*/ 30006 h 1210681"/>
                <a:gd name="connsiteX43" fmla="*/ 454033 w 1309062"/>
                <a:gd name="connsiteY43" fmla="*/ 6097 h 1210681"/>
                <a:gd name="connsiteX44" fmla="*/ 609984 w 1309062"/>
                <a:gd name="connsiteY44" fmla="*/ 1815 h 121068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1309062" h="1210681">
                  <a:moveTo>
                    <a:pt x="609984" y="1815"/>
                  </a:moveTo>
                  <a:lnTo>
                    <a:pt x="652834" y="8662"/>
                  </a:lnTo>
                  <a:lnTo>
                    <a:pt x="699078" y="1815"/>
                  </a:lnTo>
                  <a:cubicBezTo>
                    <a:pt x="750026" y="-1565"/>
                    <a:pt x="802200" y="-275"/>
                    <a:pt x="855030" y="6097"/>
                  </a:cubicBezTo>
                  <a:lnTo>
                    <a:pt x="772418" y="30508"/>
                  </a:lnTo>
                  <a:lnTo>
                    <a:pt x="896409" y="74864"/>
                  </a:lnTo>
                  <a:cubicBezTo>
                    <a:pt x="1115243" y="176972"/>
                    <a:pt x="1274947" y="375325"/>
                    <a:pt x="1304288" y="618608"/>
                  </a:cubicBezTo>
                  <a:cubicBezTo>
                    <a:pt x="1329962" y="831481"/>
                    <a:pt x="1250511" y="1034670"/>
                    <a:pt x="1104112" y="1183439"/>
                  </a:cubicBezTo>
                  <a:lnTo>
                    <a:pt x="1072508" y="1210681"/>
                  </a:lnTo>
                  <a:lnTo>
                    <a:pt x="1069295" y="1194763"/>
                  </a:lnTo>
                  <a:cubicBezTo>
                    <a:pt x="1054688" y="1160230"/>
                    <a:pt x="1027023" y="1132565"/>
                    <a:pt x="992490" y="1117959"/>
                  </a:cubicBezTo>
                  <a:lnTo>
                    <a:pt x="970362" y="1113491"/>
                  </a:lnTo>
                  <a:lnTo>
                    <a:pt x="1010809" y="1043608"/>
                  </a:lnTo>
                  <a:cubicBezTo>
                    <a:pt x="1070902" y="921216"/>
                    <a:pt x="1096443" y="784240"/>
                    <a:pt x="1079733" y="645691"/>
                  </a:cubicBezTo>
                  <a:cubicBezTo>
                    <a:pt x="1074958" y="606105"/>
                    <a:pt x="1066864" y="567465"/>
                    <a:pt x="1055697" y="530021"/>
                  </a:cubicBezTo>
                  <a:lnTo>
                    <a:pt x="1039820" y="489466"/>
                  </a:lnTo>
                  <a:lnTo>
                    <a:pt x="1009599" y="457590"/>
                  </a:lnTo>
                  <a:cubicBezTo>
                    <a:pt x="953200" y="414304"/>
                    <a:pt x="882031" y="387452"/>
                    <a:pt x="804218" y="383271"/>
                  </a:cubicBezTo>
                  <a:cubicBezTo>
                    <a:pt x="827546" y="377020"/>
                    <a:pt x="850905" y="373095"/>
                    <a:pt x="874013" y="371346"/>
                  </a:cubicBezTo>
                  <a:cubicBezTo>
                    <a:pt x="894233" y="369816"/>
                    <a:pt x="914260" y="369953"/>
                    <a:pt x="933906" y="371658"/>
                  </a:cubicBezTo>
                  <a:lnTo>
                    <a:pt x="989065" y="380965"/>
                  </a:lnTo>
                  <a:lnTo>
                    <a:pt x="953791" y="321736"/>
                  </a:lnTo>
                  <a:cubicBezTo>
                    <a:pt x="886373" y="226791"/>
                    <a:pt x="795735" y="147156"/>
                    <a:pt x="688537" y="89635"/>
                  </a:cubicBezTo>
                  <a:lnTo>
                    <a:pt x="656103" y="75246"/>
                  </a:lnTo>
                  <a:lnTo>
                    <a:pt x="568337" y="120207"/>
                  </a:lnTo>
                  <a:cubicBezTo>
                    <a:pt x="483759" y="174126"/>
                    <a:pt x="411453" y="242615"/>
                    <a:pt x="355271" y="321736"/>
                  </a:cubicBezTo>
                  <a:lnTo>
                    <a:pt x="316073" y="387555"/>
                  </a:lnTo>
                  <a:lnTo>
                    <a:pt x="334139" y="381376"/>
                  </a:lnTo>
                  <a:cubicBezTo>
                    <a:pt x="371527" y="371893"/>
                    <a:pt x="411197" y="368284"/>
                    <a:pt x="451636" y="371344"/>
                  </a:cubicBezTo>
                  <a:cubicBezTo>
                    <a:pt x="474744" y="373093"/>
                    <a:pt x="498103" y="377018"/>
                    <a:pt x="521431" y="383269"/>
                  </a:cubicBezTo>
                  <a:cubicBezTo>
                    <a:pt x="443618" y="387451"/>
                    <a:pt x="372449" y="414303"/>
                    <a:pt x="316049" y="457589"/>
                  </a:cubicBezTo>
                  <a:lnTo>
                    <a:pt x="257577" y="519262"/>
                  </a:lnTo>
                  <a:lnTo>
                    <a:pt x="253365" y="530021"/>
                  </a:lnTo>
                  <a:cubicBezTo>
                    <a:pt x="242198" y="567465"/>
                    <a:pt x="234104" y="606105"/>
                    <a:pt x="229329" y="645691"/>
                  </a:cubicBezTo>
                  <a:cubicBezTo>
                    <a:pt x="212619" y="784240"/>
                    <a:pt x="238161" y="921216"/>
                    <a:pt x="298254" y="1043608"/>
                  </a:cubicBezTo>
                  <a:lnTo>
                    <a:pt x="338224" y="1112668"/>
                  </a:lnTo>
                  <a:lnTo>
                    <a:pt x="312018" y="1117959"/>
                  </a:lnTo>
                  <a:cubicBezTo>
                    <a:pt x="277485" y="1132565"/>
                    <a:pt x="249820" y="1160230"/>
                    <a:pt x="235214" y="1194763"/>
                  </a:cubicBezTo>
                  <a:lnTo>
                    <a:pt x="232675" y="1207337"/>
                  </a:lnTo>
                  <a:lnTo>
                    <a:pt x="204950" y="1183439"/>
                  </a:lnTo>
                  <a:cubicBezTo>
                    <a:pt x="58552" y="1034670"/>
                    <a:pt x="-20900" y="831481"/>
                    <a:pt x="4774" y="618608"/>
                  </a:cubicBezTo>
                  <a:cubicBezTo>
                    <a:pt x="35582" y="363160"/>
                    <a:pt x="210115" y="157249"/>
                    <a:pt x="445913" y="60276"/>
                  </a:cubicBezTo>
                  <a:lnTo>
                    <a:pt x="540762" y="30006"/>
                  </a:lnTo>
                  <a:lnTo>
                    <a:pt x="454033" y="6097"/>
                  </a:lnTo>
                  <a:cubicBezTo>
                    <a:pt x="506862" y="-275"/>
                    <a:pt x="559036" y="-1565"/>
                    <a:pt x="609984" y="1815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" name="四角形: 上の 2 つの角を丸める 1">
              <a:extLst>
                <a:ext uri="{FF2B5EF4-FFF2-40B4-BE49-F238E27FC236}">
                  <a16:creationId xmlns:a16="http://schemas.microsoft.com/office/drawing/2014/main" id="{C74102AF-F246-3E2A-EB4B-1F8B99DF286E}"/>
                </a:ext>
              </a:extLst>
            </p:cNvPr>
            <p:cNvSpPr/>
            <p:nvPr/>
          </p:nvSpPr>
          <p:spPr>
            <a:xfrm>
              <a:off x="7543800" y="1952908"/>
              <a:ext cx="800100" cy="364808"/>
            </a:xfrm>
            <a:prstGeom prst="round2SameRect">
              <a:avLst>
                <a:gd name="adj1" fmla="val 36945"/>
                <a:gd name="adj2" fmla="val 0"/>
              </a:avLst>
            </a:pr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18" name="グループ化 917">
            <a:extLst>
              <a:ext uri="{FF2B5EF4-FFF2-40B4-BE49-F238E27FC236}">
                <a16:creationId xmlns:a16="http://schemas.microsoft.com/office/drawing/2014/main" id="{8CB94629-311C-8AF7-4CC6-FBC7B5B48F11}"/>
              </a:ext>
            </a:extLst>
          </p:cNvPr>
          <p:cNvGrpSpPr/>
          <p:nvPr/>
        </p:nvGrpSpPr>
        <p:grpSpPr>
          <a:xfrm>
            <a:off x="4170172" y="3897619"/>
            <a:ext cx="1564886" cy="2364819"/>
            <a:chOff x="4170172" y="3897619"/>
            <a:chExt cx="1564886" cy="2364819"/>
          </a:xfrm>
        </p:grpSpPr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C2E44851-986A-626C-4CEB-9523B46CCE8B}"/>
                </a:ext>
              </a:extLst>
            </p:cNvPr>
            <p:cNvSpPr/>
            <p:nvPr/>
          </p:nvSpPr>
          <p:spPr>
            <a:xfrm flipH="1">
              <a:off x="5386832" y="4688192"/>
              <a:ext cx="348226" cy="1439228"/>
            </a:xfrm>
            <a:custGeom>
              <a:avLst/>
              <a:gdLst>
                <a:gd name="connsiteX0" fmla="*/ 155575 w 348226"/>
                <a:gd name="connsiteY0" fmla="*/ 917575 h 1439228"/>
                <a:gd name="connsiteX1" fmla="*/ 348226 w 348226"/>
                <a:gd name="connsiteY1" fmla="*/ 917575 h 1439228"/>
                <a:gd name="connsiteX2" fmla="*/ 348226 w 348226"/>
                <a:gd name="connsiteY2" fmla="*/ 997474 h 1439228"/>
                <a:gd name="connsiteX3" fmla="*/ 232811 w 348226"/>
                <a:gd name="connsiteY3" fmla="*/ 997474 h 1439228"/>
                <a:gd name="connsiteX4" fmla="*/ 232811 w 348226"/>
                <a:gd name="connsiteY4" fmla="*/ 1439228 h 1439228"/>
                <a:gd name="connsiteX5" fmla="*/ 155575 w 348226"/>
                <a:gd name="connsiteY5" fmla="*/ 1439228 h 1439228"/>
                <a:gd name="connsiteX6" fmla="*/ 0 w 348226"/>
                <a:gd name="connsiteY6" fmla="*/ 688975 h 1439228"/>
                <a:gd name="connsiteX7" fmla="*/ 348226 w 348226"/>
                <a:gd name="connsiteY7" fmla="*/ 688975 h 1439228"/>
                <a:gd name="connsiteX8" fmla="*/ 348226 w 348226"/>
                <a:gd name="connsiteY8" fmla="*/ 768874 h 1439228"/>
                <a:gd name="connsiteX9" fmla="*/ 77236 w 348226"/>
                <a:gd name="connsiteY9" fmla="*/ 768874 h 1439228"/>
                <a:gd name="connsiteX10" fmla="*/ 77236 w 348226"/>
                <a:gd name="connsiteY10" fmla="*/ 1210628 h 1439228"/>
                <a:gd name="connsiteX11" fmla="*/ 0 w 348226"/>
                <a:gd name="connsiteY11" fmla="*/ 1210628 h 1439228"/>
                <a:gd name="connsiteX12" fmla="*/ 0 w 348226"/>
                <a:gd name="connsiteY12" fmla="*/ 0 h 1439228"/>
                <a:gd name="connsiteX13" fmla="*/ 77236 w 348226"/>
                <a:gd name="connsiteY13" fmla="*/ 0 h 1439228"/>
                <a:gd name="connsiteX14" fmla="*/ 77236 w 348226"/>
                <a:gd name="connsiteY14" fmla="*/ 441755 h 1439228"/>
                <a:gd name="connsiteX15" fmla="*/ 348226 w 348226"/>
                <a:gd name="connsiteY15" fmla="*/ 441755 h 1439228"/>
                <a:gd name="connsiteX16" fmla="*/ 348226 w 348226"/>
                <a:gd name="connsiteY16" fmla="*/ 521653 h 1439228"/>
                <a:gd name="connsiteX17" fmla="*/ 0 w 348226"/>
                <a:gd name="connsiteY17" fmla="*/ 521653 h 14392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348226" h="1439228">
                  <a:moveTo>
                    <a:pt x="155575" y="917575"/>
                  </a:moveTo>
                  <a:lnTo>
                    <a:pt x="348226" y="917575"/>
                  </a:lnTo>
                  <a:lnTo>
                    <a:pt x="348226" y="997474"/>
                  </a:lnTo>
                  <a:lnTo>
                    <a:pt x="232811" y="997474"/>
                  </a:lnTo>
                  <a:lnTo>
                    <a:pt x="232811" y="1439228"/>
                  </a:lnTo>
                  <a:lnTo>
                    <a:pt x="155575" y="1439228"/>
                  </a:lnTo>
                  <a:close/>
                  <a:moveTo>
                    <a:pt x="0" y="688975"/>
                  </a:moveTo>
                  <a:lnTo>
                    <a:pt x="348226" y="688975"/>
                  </a:lnTo>
                  <a:lnTo>
                    <a:pt x="348226" y="768874"/>
                  </a:lnTo>
                  <a:lnTo>
                    <a:pt x="77236" y="768874"/>
                  </a:lnTo>
                  <a:lnTo>
                    <a:pt x="77236" y="1210628"/>
                  </a:lnTo>
                  <a:lnTo>
                    <a:pt x="0" y="1210628"/>
                  </a:lnTo>
                  <a:close/>
                  <a:moveTo>
                    <a:pt x="0" y="0"/>
                  </a:moveTo>
                  <a:lnTo>
                    <a:pt x="77236" y="0"/>
                  </a:lnTo>
                  <a:lnTo>
                    <a:pt x="77236" y="441755"/>
                  </a:lnTo>
                  <a:lnTo>
                    <a:pt x="348226" y="441755"/>
                  </a:lnTo>
                  <a:lnTo>
                    <a:pt x="348226" y="521653"/>
                  </a:lnTo>
                  <a:lnTo>
                    <a:pt x="0" y="521653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05DC68DB-6944-26E8-8466-8DB284E15B4E}"/>
                </a:ext>
              </a:extLst>
            </p:cNvPr>
            <p:cNvSpPr/>
            <p:nvPr/>
          </p:nvSpPr>
          <p:spPr>
            <a:xfrm>
              <a:off x="4350067" y="3897619"/>
              <a:ext cx="1222058" cy="950858"/>
            </a:xfrm>
            <a:custGeom>
              <a:avLst/>
              <a:gdLst>
                <a:gd name="connsiteX0" fmla="*/ 681038 w 1222058"/>
                <a:gd name="connsiteY0" fmla="*/ 0 h 950858"/>
                <a:gd name="connsiteX1" fmla="*/ 1222058 w 1222058"/>
                <a:gd name="connsiteY1" fmla="*/ 541020 h 950858"/>
                <a:gd name="connsiteX2" fmla="*/ 1063597 w 1222058"/>
                <a:gd name="connsiteY2" fmla="*/ 923579 h 950858"/>
                <a:gd name="connsiteX3" fmla="*/ 1030534 w 1222058"/>
                <a:gd name="connsiteY3" fmla="*/ 950858 h 950858"/>
                <a:gd name="connsiteX4" fmla="*/ 1027347 w 1222058"/>
                <a:gd name="connsiteY4" fmla="*/ 919239 h 950858"/>
                <a:gd name="connsiteX5" fmla="*/ 1015966 w 1222058"/>
                <a:gd name="connsiteY5" fmla="*/ 882575 h 950858"/>
                <a:gd name="connsiteX6" fmla="*/ 1001660 w 1222058"/>
                <a:gd name="connsiteY6" fmla="*/ 861357 h 950858"/>
                <a:gd name="connsiteX7" fmla="*/ 1005383 w 1222058"/>
                <a:gd name="connsiteY7" fmla="*/ 856686 h 950858"/>
                <a:gd name="connsiteX8" fmla="*/ 1095345 w 1222058"/>
                <a:gd name="connsiteY8" fmla="*/ 635175 h 950858"/>
                <a:gd name="connsiteX9" fmla="*/ 1102693 w 1222058"/>
                <a:gd name="connsiteY9" fmla="*/ 548312 h 950858"/>
                <a:gd name="connsiteX10" fmla="*/ 1081985 w 1222058"/>
                <a:gd name="connsiteY10" fmla="*/ 497589 h 950858"/>
                <a:gd name="connsiteX11" fmla="*/ 931584 w 1222058"/>
                <a:gd name="connsiteY11" fmla="*/ 375130 h 950858"/>
                <a:gd name="connsiteX12" fmla="*/ 1062084 w 1222058"/>
                <a:gd name="connsiteY12" fmla="*/ 379655 h 950858"/>
                <a:gd name="connsiteX13" fmla="*/ 1080127 w 1222058"/>
                <a:gd name="connsiteY13" fmla="*/ 387887 h 950858"/>
                <a:gd name="connsiteX14" fmla="*/ 1072232 w 1222058"/>
                <a:gd name="connsiteY14" fmla="*/ 357287 h 950858"/>
                <a:gd name="connsiteX15" fmla="*/ 681038 w 1222058"/>
                <a:gd name="connsiteY15" fmla="*/ 0 h 950858"/>
                <a:gd name="connsiteX16" fmla="*/ 541020 w 1222058"/>
                <a:gd name="connsiteY16" fmla="*/ 0 h 950858"/>
                <a:gd name="connsiteX17" fmla="*/ 149826 w 1222058"/>
                <a:gd name="connsiteY17" fmla="*/ 357287 h 950858"/>
                <a:gd name="connsiteX18" fmla="*/ 140668 w 1222058"/>
                <a:gd name="connsiteY18" fmla="*/ 392782 h 950858"/>
                <a:gd name="connsiteX19" fmla="*/ 208086 w 1222058"/>
                <a:gd name="connsiteY19" fmla="*/ 369583 h 950858"/>
                <a:gd name="connsiteX20" fmla="*/ 296608 w 1222058"/>
                <a:gd name="connsiteY20" fmla="*/ 375130 h 950858"/>
                <a:gd name="connsiteX21" fmla="*/ 121006 w 1222058"/>
                <a:gd name="connsiteY21" fmla="*/ 559317 h 950858"/>
                <a:gd name="connsiteX22" fmla="*/ 120567 w 1222058"/>
                <a:gd name="connsiteY22" fmla="*/ 562524 h 950858"/>
                <a:gd name="connsiteX23" fmla="*/ 126713 w 1222058"/>
                <a:gd name="connsiteY23" fmla="*/ 635175 h 950858"/>
                <a:gd name="connsiteX24" fmla="*/ 176398 w 1222058"/>
                <a:gd name="connsiteY24" fmla="*/ 788030 h 950858"/>
                <a:gd name="connsiteX25" fmla="*/ 212339 w 1222058"/>
                <a:gd name="connsiteY25" fmla="*/ 849294 h 950858"/>
                <a:gd name="connsiteX26" fmla="*/ 189901 w 1222058"/>
                <a:gd name="connsiteY26" fmla="*/ 882575 h 950858"/>
                <a:gd name="connsiteX27" fmla="*/ 178520 w 1222058"/>
                <a:gd name="connsiteY27" fmla="*/ 919239 h 950858"/>
                <a:gd name="connsiteX28" fmla="*/ 176575 w 1222058"/>
                <a:gd name="connsiteY28" fmla="*/ 938525 h 950858"/>
                <a:gd name="connsiteX29" fmla="*/ 158461 w 1222058"/>
                <a:gd name="connsiteY29" fmla="*/ 923579 h 950858"/>
                <a:gd name="connsiteX30" fmla="*/ 0 w 1222058"/>
                <a:gd name="connsiteY30" fmla="*/ 541020 h 950858"/>
                <a:gd name="connsiteX31" fmla="*/ 541020 w 1222058"/>
                <a:gd name="connsiteY31" fmla="*/ 0 h 95085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1222058" h="950858">
                  <a:moveTo>
                    <a:pt x="681038" y="0"/>
                  </a:moveTo>
                  <a:cubicBezTo>
                    <a:pt x="979835" y="0"/>
                    <a:pt x="1222058" y="242223"/>
                    <a:pt x="1222058" y="541020"/>
                  </a:cubicBezTo>
                  <a:cubicBezTo>
                    <a:pt x="1222058" y="690419"/>
                    <a:pt x="1161503" y="825674"/>
                    <a:pt x="1063597" y="923579"/>
                  </a:cubicBezTo>
                  <a:lnTo>
                    <a:pt x="1030534" y="950858"/>
                  </a:lnTo>
                  <a:lnTo>
                    <a:pt x="1027347" y="919239"/>
                  </a:lnTo>
                  <a:cubicBezTo>
                    <a:pt x="1024745" y="906524"/>
                    <a:pt x="1020908" y="894259"/>
                    <a:pt x="1015966" y="882575"/>
                  </a:cubicBezTo>
                  <a:lnTo>
                    <a:pt x="1001660" y="861357"/>
                  </a:lnTo>
                  <a:lnTo>
                    <a:pt x="1005383" y="856686"/>
                  </a:lnTo>
                  <a:cubicBezTo>
                    <a:pt x="1050413" y="791123"/>
                    <a:pt x="1081578" y="715777"/>
                    <a:pt x="1095345" y="635175"/>
                  </a:cubicBezTo>
                  <a:lnTo>
                    <a:pt x="1102693" y="548312"/>
                  </a:lnTo>
                  <a:lnTo>
                    <a:pt x="1081985" y="497589"/>
                  </a:lnTo>
                  <a:cubicBezTo>
                    <a:pt x="1049478" y="439964"/>
                    <a:pt x="996128" y="395770"/>
                    <a:pt x="931584" y="375130"/>
                  </a:cubicBezTo>
                  <a:cubicBezTo>
                    <a:pt x="976267" y="363157"/>
                    <a:pt x="1021417" y="365618"/>
                    <a:pt x="1062084" y="379655"/>
                  </a:cubicBezTo>
                  <a:lnTo>
                    <a:pt x="1080127" y="387887"/>
                  </a:lnTo>
                  <a:lnTo>
                    <a:pt x="1072232" y="357287"/>
                  </a:lnTo>
                  <a:cubicBezTo>
                    <a:pt x="1011637" y="183709"/>
                    <a:pt x="867181" y="46601"/>
                    <a:pt x="681038" y="0"/>
                  </a:cubicBezTo>
                  <a:close/>
                  <a:moveTo>
                    <a:pt x="541020" y="0"/>
                  </a:moveTo>
                  <a:cubicBezTo>
                    <a:pt x="354878" y="46601"/>
                    <a:pt x="210421" y="183709"/>
                    <a:pt x="149826" y="357287"/>
                  </a:cubicBezTo>
                  <a:lnTo>
                    <a:pt x="140668" y="392782"/>
                  </a:lnTo>
                  <a:lnTo>
                    <a:pt x="208086" y="369583"/>
                  </a:lnTo>
                  <a:cubicBezTo>
                    <a:pt x="236823" y="365581"/>
                    <a:pt x="266820" y="367148"/>
                    <a:pt x="296608" y="375130"/>
                  </a:cubicBezTo>
                  <a:cubicBezTo>
                    <a:pt x="210549" y="402650"/>
                    <a:pt x="144391" y="472043"/>
                    <a:pt x="121006" y="559317"/>
                  </a:cubicBezTo>
                  <a:lnTo>
                    <a:pt x="120567" y="562524"/>
                  </a:lnTo>
                  <a:lnTo>
                    <a:pt x="126713" y="635175"/>
                  </a:lnTo>
                  <a:cubicBezTo>
                    <a:pt x="135892" y="688910"/>
                    <a:pt x="152802" y="740308"/>
                    <a:pt x="176398" y="788030"/>
                  </a:cubicBezTo>
                  <a:lnTo>
                    <a:pt x="212339" y="849294"/>
                  </a:lnTo>
                  <a:lnTo>
                    <a:pt x="189901" y="882575"/>
                  </a:lnTo>
                  <a:cubicBezTo>
                    <a:pt x="184959" y="894259"/>
                    <a:pt x="181121" y="906524"/>
                    <a:pt x="178520" y="919239"/>
                  </a:cubicBezTo>
                  <a:lnTo>
                    <a:pt x="176575" y="938525"/>
                  </a:lnTo>
                  <a:lnTo>
                    <a:pt x="158461" y="923579"/>
                  </a:lnTo>
                  <a:cubicBezTo>
                    <a:pt x="60556" y="825674"/>
                    <a:pt x="0" y="690419"/>
                    <a:pt x="0" y="541020"/>
                  </a:cubicBezTo>
                  <a:cubicBezTo>
                    <a:pt x="0" y="242223"/>
                    <a:pt x="242223" y="0"/>
                    <a:pt x="541020" y="0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四角形: 上の 2 つの角を丸める 10">
              <a:extLst>
                <a:ext uri="{FF2B5EF4-FFF2-40B4-BE49-F238E27FC236}">
                  <a16:creationId xmlns:a16="http://schemas.microsoft.com/office/drawing/2014/main" id="{CE13DD52-806E-C619-0F85-C7DDC96F72BA}"/>
                </a:ext>
              </a:extLst>
            </p:cNvPr>
            <p:cNvSpPr/>
            <p:nvPr/>
          </p:nvSpPr>
          <p:spPr>
            <a:xfrm>
              <a:off x="4552950" y="4688194"/>
              <a:ext cx="800100" cy="3648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四角形: 上の 2 つの角を丸める 11">
              <a:extLst>
                <a:ext uri="{FF2B5EF4-FFF2-40B4-BE49-F238E27FC236}">
                  <a16:creationId xmlns:a16="http://schemas.microsoft.com/office/drawing/2014/main" id="{F66ECA0F-9FE6-CD48-66EA-F201CFDD3640}"/>
                </a:ext>
              </a:extLst>
            </p:cNvPr>
            <p:cNvSpPr/>
            <p:nvPr/>
          </p:nvSpPr>
          <p:spPr>
            <a:xfrm>
              <a:off x="4552950" y="5087610"/>
              <a:ext cx="800100" cy="209550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619758E8-F373-29F6-1ADB-C5BAEA88FB0B}"/>
                </a:ext>
              </a:extLst>
            </p:cNvPr>
            <p:cNvSpPr/>
            <p:nvPr/>
          </p:nvSpPr>
          <p:spPr>
            <a:xfrm>
              <a:off x="4552950" y="5341609"/>
              <a:ext cx="800100" cy="920829"/>
            </a:xfrm>
            <a:custGeom>
              <a:avLst/>
              <a:gdLst>
                <a:gd name="connsiteX0" fmla="*/ 424828 w 800100"/>
                <a:gd name="connsiteY0" fmla="*/ 0 h 920829"/>
                <a:gd name="connsiteX1" fmla="*/ 800100 w 800100"/>
                <a:gd name="connsiteY1" fmla="*/ 0 h 920829"/>
                <a:gd name="connsiteX2" fmla="*/ 800100 w 800100"/>
                <a:gd name="connsiteY2" fmla="*/ 525781 h 920829"/>
                <a:gd name="connsiteX3" fmla="*/ 555768 w 800100"/>
                <a:gd name="connsiteY3" fmla="*/ 894393 h 920829"/>
                <a:gd name="connsiteX4" fmla="*/ 424828 w 800100"/>
                <a:gd name="connsiteY4" fmla="*/ 920829 h 920829"/>
                <a:gd name="connsiteX5" fmla="*/ 0 w 800100"/>
                <a:gd name="connsiteY5" fmla="*/ 0 h 920829"/>
                <a:gd name="connsiteX6" fmla="*/ 372440 w 800100"/>
                <a:gd name="connsiteY6" fmla="*/ 0 h 920829"/>
                <a:gd name="connsiteX7" fmla="*/ 372440 w 800100"/>
                <a:gd name="connsiteY7" fmla="*/ 920257 h 920829"/>
                <a:gd name="connsiteX8" fmla="*/ 244332 w 800100"/>
                <a:gd name="connsiteY8" fmla="*/ 894393 h 920829"/>
                <a:gd name="connsiteX9" fmla="*/ 0 w 800100"/>
                <a:gd name="connsiteY9" fmla="*/ 525781 h 9208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00100" h="920829">
                  <a:moveTo>
                    <a:pt x="424828" y="0"/>
                  </a:moveTo>
                  <a:lnTo>
                    <a:pt x="800100" y="0"/>
                  </a:lnTo>
                  <a:lnTo>
                    <a:pt x="800100" y="525781"/>
                  </a:lnTo>
                  <a:cubicBezTo>
                    <a:pt x="800100" y="691488"/>
                    <a:pt x="699352" y="833663"/>
                    <a:pt x="555768" y="894393"/>
                  </a:cubicBezTo>
                  <a:lnTo>
                    <a:pt x="424828" y="920829"/>
                  </a:lnTo>
                  <a:close/>
                  <a:moveTo>
                    <a:pt x="0" y="0"/>
                  </a:moveTo>
                  <a:lnTo>
                    <a:pt x="372440" y="0"/>
                  </a:lnTo>
                  <a:lnTo>
                    <a:pt x="372440" y="920257"/>
                  </a:lnTo>
                  <a:lnTo>
                    <a:pt x="244332" y="894393"/>
                  </a:lnTo>
                  <a:cubicBezTo>
                    <a:pt x="100748" y="833663"/>
                    <a:pt x="0" y="691488"/>
                    <a:pt x="0" y="525781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DBE0534E-AAC4-BBE4-2FFB-52190195DE38}"/>
                </a:ext>
              </a:extLst>
            </p:cNvPr>
            <p:cNvSpPr/>
            <p:nvPr/>
          </p:nvSpPr>
          <p:spPr>
            <a:xfrm>
              <a:off x="4170172" y="4688192"/>
              <a:ext cx="348226" cy="1439228"/>
            </a:xfrm>
            <a:custGeom>
              <a:avLst/>
              <a:gdLst>
                <a:gd name="connsiteX0" fmla="*/ 155575 w 348226"/>
                <a:gd name="connsiteY0" fmla="*/ 917575 h 1439228"/>
                <a:gd name="connsiteX1" fmla="*/ 348226 w 348226"/>
                <a:gd name="connsiteY1" fmla="*/ 917575 h 1439228"/>
                <a:gd name="connsiteX2" fmla="*/ 348226 w 348226"/>
                <a:gd name="connsiteY2" fmla="*/ 997474 h 1439228"/>
                <a:gd name="connsiteX3" fmla="*/ 232811 w 348226"/>
                <a:gd name="connsiteY3" fmla="*/ 997474 h 1439228"/>
                <a:gd name="connsiteX4" fmla="*/ 232811 w 348226"/>
                <a:gd name="connsiteY4" fmla="*/ 1439228 h 1439228"/>
                <a:gd name="connsiteX5" fmla="*/ 155575 w 348226"/>
                <a:gd name="connsiteY5" fmla="*/ 1439228 h 1439228"/>
                <a:gd name="connsiteX6" fmla="*/ 0 w 348226"/>
                <a:gd name="connsiteY6" fmla="*/ 688975 h 1439228"/>
                <a:gd name="connsiteX7" fmla="*/ 348226 w 348226"/>
                <a:gd name="connsiteY7" fmla="*/ 688975 h 1439228"/>
                <a:gd name="connsiteX8" fmla="*/ 348226 w 348226"/>
                <a:gd name="connsiteY8" fmla="*/ 768874 h 1439228"/>
                <a:gd name="connsiteX9" fmla="*/ 77236 w 348226"/>
                <a:gd name="connsiteY9" fmla="*/ 768874 h 1439228"/>
                <a:gd name="connsiteX10" fmla="*/ 77236 w 348226"/>
                <a:gd name="connsiteY10" fmla="*/ 1210628 h 1439228"/>
                <a:gd name="connsiteX11" fmla="*/ 0 w 348226"/>
                <a:gd name="connsiteY11" fmla="*/ 1210628 h 1439228"/>
                <a:gd name="connsiteX12" fmla="*/ 0 w 348226"/>
                <a:gd name="connsiteY12" fmla="*/ 0 h 1439228"/>
                <a:gd name="connsiteX13" fmla="*/ 77236 w 348226"/>
                <a:gd name="connsiteY13" fmla="*/ 0 h 1439228"/>
                <a:gd name="connsiteX14" fmla="*/ 77236 w 348226"/>
                <a:gd name="connsiteY14" fmla="*/ 441755 h 1439228"/>
                <a:gd name="connsiteX15" fmla="*/ 348226 w 348226"/>
                <a:gd name="connsiteY15" fmla="*/ 441755 h 1439228"/>
                <a:gd name="connsiteX16" fmla="*/ 348226 w 348226"/>
                <a:gd name="connsiteY16" fmla="*/ 521653 h 1439228"/>
                <a:gd name="connsiteX17" fmla="*/ 0 w 348226"/>
                <a:gd name="connsiteY17" fmla="*/ 521653 h 14392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348226" h="1439228">
                  <a:moveTo>
                    <a:pt x="155575" y="917575"/>
                  </a:moveTo>
                  <a:lnTo>
                    <a:pt x="348226" y="917575"/>
                  </a:lnTo>
                  <a:lnTo>
                    <a:pt x="348226" y="997474"/>
                  </a:lnTo>
                  <a:lnTo>
                    <a:pt x="232811" y="997474"/>
                  </a:lnTo>
                  <a:lnTo>
                    <a:pt x="232811" y="1439228"/>
                  </a:lnTo>
                  <a:lnTo>
                    <a:pt x="155575" y="1439228"/>
                  </a:lnTo>
                  <a:close/>
                  <a:moveTo>
                    <a:pt x="0" y="688975"/>
                  </a:moveTo>
                  <a:lnTo>
                    <a:pt x="348226" y="688975"/>
                  </a:lnTo>
                  <a:lnTo>
                    <a:pt x="348226" y="768874"/>
                  </a:lnTo>
                  <a:lnTo>
                    <a:pt x="77236" y="768874"/>
                  </a:lnTo>
                  <a:lnTo>
                    <a:pt x="77236" y="1210628"/>
                  </a:lnTo>
                  <a:lnTo>
                    <a:pt x="0" y="1210628"/>
                  </a:lnTo>
                  <a:close/>
                  <a:moveTo>
                    <a:pt x="0" y="0"/>
                  </a:moveTo>
                  <a:lnTo>
                    <a:pt x="77236" y="0"/>
                  </a:lnTo>
                  <a:lnTo>
                    <a:pt x="77236" y="441755"/>
                  </a:lnTo>
                  <a:lnTo>
                    <a:pt x="348226" y="441755"/>
                  </a:lnTo>
                  <a:lnTo>
                    <a:pt x="348226" y="521653"/>
                  </a:lnTo>
                  <a:lnTo>
                    <a:pt x="0" y="521653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楕円 16">
              <a:extLst>
                <a:ext uri="{FF2B5EF4-FFF2-40B4-BE49-F238E27FC236}">
                  <a16:creationId xmlns:a16="http://schemas.microsoft.com/office/drawing/2014/main" id="{76C9C8BD-7C63-E955-38D2-D76FFD458E8F}"/>
                </a:ext>
              </a:extLst>
            </p:cNvPr>
            <p:cNvSpPr/>
            <p:nvPr/>
          </p:nvSpPr>
          <p:spPr>
            <a:xfrm>
              <a:off x="5222031" y="4577298"/>
              <a:ext cx="88410" cy="88410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楕円 22">
              <a:extLst>
                <a:ext uri="{FF2B5EF4-FFF2-40B4-BE49-F238E27FC236}">
                  <a16:creationId xmlns:a16="http://schemas.microsoft.com/office/drawing/2014/main" id="{72EAAAF0-3473-1BDE-FEC6-2B1B69921D4E}"/>
                </a:ext>
              </a:extLst>
            </p:cNvPr>
            <p:cNvSpPr/>
            <p:nvPr/>
          </p:nvSpPr>
          <p:spPr>
            <a:xfrm>
              <a:off x="4596676" y="4577298"/>
              <a:ext cx="88410" cy="88410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17" name="グループ化 916">
            <a:extLst>
              <a:ext uri="{FF2B5EF4-FFF2-40B4-BE49-F238E27FC236}">
                <a16:creationId xmlns:a16="http://schemas.microsoft.com/office/drawing/2014/main" id="{FD72C740-F5CB-37DB-F494-2EA0676046B5}"/>
              </a:ext>
            </a:extLst>
          </p:cNvPr>
          <p:cNvGrpSpPr/>
          <p:nvPr/>
        </p:nvGrpSpPr>
        <p:grpSpPr>
          <a:xfrm>
            <a:off x="7187649" y="4000119"/>
            <a:ext cx="1568061" cy="2038884"/>
            <a:chOff x="7187649" y="4000119"/>
            <a:chExt cx="1568061" cy="2038884"/>
          </a:xfrm>
        </p:grpSpPr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6C761B78-97BB-7F5B-B815-5E9687079DBC}"/>
                </a:ext>
              </a:extLst>
            </p:cNvPr>
            <p:cNvSpPr/>
            <p:nvPr/>
          </p:nvSpPr>
          <p:spPr>
            <a:xfrm flipH="1">
              <a:off x="8404309" y="4462735"/>
              <a:ext cx="351401" cy="1439228"/>
            </a:xfrm>
            <a:custGeom>
              <a:avLst/>
              <a:gdLst>
                <a:gd name="connsiteX0" fmla="*/ 155575 w 351401"/>
                <a:gd name="connsiteY0" fmla="*/ 917575 h 1439228"/>
                <a:gd name="connsiteX1" fmla="*/ 351401 w 351401"/>
                <a:gd name="connsiteY1" fmla="*/ 917575 h 1439228"/>
                <a:gd name="connsiteX2" fmla="*/ 351401 w 351401"/>
                <a:gd name="connsiteY2" fmla="*/ 997474 h 1439228"/>
                <a:gd name="connsiteX3" fmla="*/ 232811 w 351401"/>
                <a:gd name="connsiteY3" fmla="*/ 997474 h 1439228"/>
                <a:gd name="connsiteX4" fmla="*/ 232811 w 351401"/>
                <a:gd name="connsiteY4" fmla="*/ 1439228 h 1439228"/>
                <a:gd name="connsiteX5" fmla="*/ 155575 w 351401"/>
                <a:gd name="connsiteY5" fmla="*/ 1439228 h 1439228"/>
                <a:gd name="connsiteX6" fmla="*/ 0 w 351401"/>
                <a:gd name="connsiteY6" fmla="*/ 688975 h 1439228"/>
                <a:gd name="connsiteX7" fmla="*/ 351401 w 351401"/>
                <a:gd name="connsiteY7" fmla="*/ 688975 h 1439228"/>
                <a:gd name="connsiteX8" fmla="*/ 351401 w 351401"/>
                <a:gd name="connsiteY8" fmla="*/ 768874 h 1439228"/>
                <a:gd name="connsiteX9" fmla="*/ 77236 w 351401"/>
                <a:gd name="connsiteY9" fmla="*/ 768874 h 1439228"/>
                <a:gd name="connsiteX10" fmla="*/ 77236 w 351401"/>
                <a:gd name="connsiteY10" fmla="*/ 1210628 h 1439228"/>
                <a:gd name="connsiteX11" fmla="*/ 0 w 351401"/>
                <a:gd name="connsiteY11" fmla="*/ 1210628 h 1439228"/>
                <a:gd name="connsiteX12" fmla="*/ 0 w 351401"/>
                <a:gd name="connsiteY12" fmla="*/ 0 h 1439228"/>
                <a:gd name="connsiteX13" fmla="*/ 77236 w 351401"/>
                <a:gd name="connsiteY13" fmla="*/ 0 h 1439228"/>
                <a:gd name="connsiteX14" fmla="*/ 77236 w 351401"/>
                <a:gd name="connsiteY14" fmla="*/ 441755 h 1439228"/>
                <a:gd name="connsiteX15" fmla="*/ 351401 w 351401"/>
                <a:gd name="connsiteY15" fmla="*/ 441755 h 1439228"/>
                <a:gd name="connsiteX16" fmla="*/ 351401 w 351401"/>
                <a:gd name="connsiteY16" fmla="*/ 521653 h 1439228"/>
                <a:gd name="connsiteX17" fmla="*/ 0 w 351401"/>
                <a:gd name="connsiteY17" fmla="*/ 521653 h 14392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351401" h="1439228">
                  <a:moveTo>
                    <a:pt x="155575" y="917575"/>
                  </a:moveTo>
                  <a:lnTo>
                    <a:pt x="351401" y="917575"/>
                  </a:lnTo>
                  <a:lnTo>
                    <a:pt x="351401" y="997474"/>
                  </a:lnTo>
                  <a:lnTo>
                    <a:pt x="232811" y="997474"/>
                  </a:lnTo>
                  <a:lnTo>
                    <a:pt x="232811" y="1439228"/>
                  </a:lnTo>
                  <a:lnTo>
                    <a:pt x="155575" y="1439228"/>
                  </a:lnTo>
                  <a:close/>
                  <a:moveTo>
                    <a:pt x="0" y="688975"/>
                  </a:moveTo>
                  <a:lnTo>
                    <a:pt x="351401" y="688975"/>
                  </a:lnTo>
                  <a:lnTo>
                    <a:pt x="351401" y="768874"/>
                  </a:lnTo>
                  <a:lnTo>
                    <a:pt x="77236" y="768874"/>
                  </a:lnTo>
                  <a:lnTo>
                    <a:pt x="77236" y="1210628"/>
                  </a:lnTo>
                  <a:lnTo>
                    <a:pt x="0" y="1210628"/>
                  </a:lnTo>
                  <a:close/>
                  <a:moveTo>
                    <a:pt x="0" y="0"/>
                  </a:moveTo>
                  <a:lnTo>
                    <a:pt x="77236" y="0"/>
                  </a:lnTo>
                  <a:lnTo>
                    <a:pt x="77236" y="441755"/>
                  </a:lnTo>
                  <a:lnTo>
                    <a:pt x="351401" y="441755"/>
                  </a:lnTo>
                  <a:lnTo>
                    <a:pt x="351401" y="521653"/>
                  </a:lnTo>
                  <a:lnTo>
                    <a:pt x="0" y="521653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四角形: 上の 2 つの角を丸める 25">
              <a:extLst>
                <a:ext uri="{FF2B5EF4-FFF2-40B4-BE49-F238E27FC236}">
                  <a16:creationId xmlns:a16="http://schemas.microsoft.com/office/drawing/2014/main" id="{7BB623FB-7FB2-BD9E-66F2-0DD441DA094E}"/>
                </a:ext>
              </a:extLst>
            </p:cNvPr>
            <p:cNvSpPr/>
            <p:nvPr/>
          </p:nvSpPr>
          <p:spPr>
            <a:xfrm>
              <a:off x="7570426" y="4462737"/>
              <a:ext cx="800100" cy="36480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四角形: 上の 2 つの角を丸める 26">
              <a:extLst>
                <a:ext uri="{FF2B5EF4-FFF2-40B4-BE49-F238E27FC236}">
                  <a16:creationId xmlns:a16="http://schemas.microsoft.com/office/drawing/2014/main" id="{FABCCF11-2669-AAC1-1DE7-80BE281388B9}"/>
                </a:ext>
              </a:extLst>
            </p:cNvPr>
            <p:cNvSpPr/>
            <p:nvPr/>
          </p:nvSpPr>
          <p:spPr>
            <a:xfrm>
              <a:off x="7570426" y="4862153"/>
              <a:ext cx="800100" cy="209550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59F7A01B-E2C5-AA8B-3AF7-C4911960908A}"/>
                </a:ext>
              </a:extLst>
            </p:cNvPr>
            <p:cNvSpPr/>
            <p:nvPr/>
          </p:nvSpPr>
          <p:spPr>
            <a:xfrm>
              <a:off x="7570426" y="5116152"/>
              <a:ext cx="800100" cy="922851"/>
            </a:xfrm>
            <a:custGeom>
              <a:avLst/>
              <a:gdLst>
                <a:gd name="connsiteX0" fmla="*/ 437674 w 800100"/>
                <a:gd name="connsiteY0" fmla="*/ 0 h 922851"/>
                <a:gd name="connsiteX1" fmla="*/ 800100 w 800100"/>
                <a:gd name="connsiteY1" fmla="*/ 0 h 922851"/>
                <a:gd name="connsiteX2" fmla="*/ 800100 w 800100"/>
                <a:gd name="connsiteY2" fmla="*/ 525781 h 922851"/>
                <a:gd name="connsiteX3" fmla="*/ 555768 w 800100"/>
                <a:gd name="connsiteY3" fmla="*/ 894393 h 922851"/>
                <a:gd name="connsiteX4" fmla="*/ 437674 w 800100"/>
                <a:gd name="connsiteY4" fmla="*/ 918235 h 922851"/>
                <a:gd name="connsiteX5" fmla="*/ 0 w 800100"/>
                <a:gd name="connsiteY5" fmla="*/ 0 h 922851"/>
                <a:gd name="connsiteX6" fmla="*/ 385286 w 800100"/>
                <a:gd name="connsiteY6" fmla="*/ 0 h 922851"/>
                <a:gd name="connsiteX7" fmla="*/ 385286 w 800100"/>
                <a:gd name="connsiteY7" fmla="*/ 922851 h 922851"/>
                <a:gd name="connsiteX8" fmla="*/ 244333 w 800100"/>
                <a:gd name="connsiteY8" fmla="*/ 894393 h 922851"/>
                <a:gd name="connsiteX9" fmla="*/ 0 w 800100"/>
                <a:gd name="connsiteY9" fmla="*/ 525781 h 92285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00100" h="922851">
                  <a:moveTo>
                    <a:pt x="437674" y="0"/>
                  </a:moveTo>
                  <a:lnTo>
                    <a:pt x="800100" y="0"/>
                  </a:lnTo>
                  <a:lnTo>
                    <a:pt x="800100" y="525781"/>
                  </a:lnTo>
                  <a:cubicBezTo>
                    <a:pt x="800100" y="691488"/>
                    <a:pt x="699352" y="833663"/>
                    <a:pt x="555768" y="894393"/>
                  </a:cubicBezTo>
                  <a:lnTo>
                    <a:pt x="437674" y="918235"/>
                  </a:lnTo>
                  <a:close/>
                  <a:moveTo>
                    <a:pt x="0" y="0"/>
                  </a:moveTo>
                  <a:lnTo>
                    <a:pt x="385286" y="0"/>
                  </a:lnTo>
                  <a:lnTo>
                    <a:pt x="385286" y="922851"/>
                  </a:lnTo>
                  <a:lnTo>
                    <a:pt x="244333" y="894393"/>
                  </a:lnTo>
                  <a:cubicBezTo>
                    <a:pt x="100748" y="833663"/>
                    <a:pt x="0" y="691488"/>
                    <a:pt x="0" y="525781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5ED88701-A24A-FAC1-0138-131CE8876E3F}"/>
                </a:ext>
              </a:extLst>
            </p:cNvPr>
            <p:cNvSpPr/>
            <p:nvPr/>
          </p:nvSpPr>
          <p:spPr>
            <a:xfrm>
              <a:off x="7187649" y="4462735"/>
              <a:ext cx="351401" cy="1439228"/>
            </a:xfrm>
            <a:custGeom>
              <a:avLst/>
              <a:gdLst>
                <a:gd name="connsiteX0" fmla="*/ 155575 w 351401"/>
                <a:gd name="connsiteY0" fmla="*/ 917575 h 1439228"/>
                <a:gd name="connsiteX1" fmla="*/ 351401 w 351401"/>
                <a:gd name="connsiteY1" fmla="*/ 917575 h 1439228"/>
                <a:gd name="connsiteX2" fmla="*/ 351401 w 351401"/>
                <a:gd name="connsiteY2" fmla="*/ 997474 h 1439228"/>
                <a:gd name="connsiteX3" fmla="*/ 232811 w 351401"/>
                <a:gd name="connsiteY3" fmla="*/ 997474 h 1439228"/>
                <a:gd name="connsiteX4" fmla="*/ 232811 w 351401"/>
                <a:gd name="connsiteY4" fmla="*/ 1439228 h 1439228"/>
                <a:gd name="connsiteX5" fmla="*/ 155575 w 351401"/>
                <a:gd name="connsiteY5" fmla="*/ 1439228 h 1439228"/>
                <a:gd name="connsiteX6" fmla="*/ 0 w 351401"/>
                <a:gd name="connsiteY6" fmla="*/ 688975 h 1439228"/>
                <a:gd name="connsiteX7" fmla="*/ 351401 w 351401"/>
                <a:gd name="connsiteY7" fmla="*/ 688975 h 1439228"/>
                <a:gd name="connsiteX8" fmla="*/ 351401 w 351401"/>
                <a:gd name="connsiteY8" fmla="*/ 768874 h 1439228"/>
                <a:gd name="connsiteX9" fmla="*/ 77236 w 351401"/>
                <a:gd name="connsiteY9" fmla="*/ 768874 h 1439228"/>
                <a:gd name="connsiteX10" fmla="*/ 77236 w 351401"/>
                <a:gd name="connsiteY10" fmla="*/ 1210628 h 1439228"/>
                <a:gd name="connsiteX11" fmla="*/ 0 w 351401"/>
                <a:gd name="connsiteY11" fmla="*/ 1210628 h 1439228"/>
                <a:gd name="connsiteX12" fmla="*/ 0 w 351401"/>
                <a:gd name="connsiteY12" fmla="*/ 0 h 1439228"/>
                <a:gd name="connsiteX13" fmla="*/ 77236 w 351401"/>
                <a:gd name="connsiteY13" fmla="*/ 0 h 1439228"/>
                <a:gd name="connsiteX14" fmla="*/ 77236 w 351401"/>
                <a:gd name="connsiteY14" fmla="*/ 441755 h 1439228"/>
                <a:gd name="connsiteX15" fmla="*/ 351401 w 351401"/>
                <a:gd name="connsiteY15" fmla="*/ 441755 h 1439228"/>
                <a:gd name="connsiteX16" fmla="*/ 351401 w 351401"/>
                <a:gd name="connsiteY16" fmla="*/ 521653 h 1439228"/>
                <a:gd name="connsiteX17" fmla="*/ 0 w 351401"/>
                <a:gd name="connsiteY17" fmla="*/ 521653 h 14392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351401" h="1439228">
                  <a:moveTo>
                    <a:pt x="155575" y="917575"/>
                  </a:moveTo>
                  <a:lnTo>
                    <a:pt x="351401" y="917575"/>
                  </a:lnTo>
                  <a:lnTo>
                    <a:pt x="351401" y="997474"/>
                  </a:lnTo>
                  <a:lnTo>
                    <a:pt x="232811" y="997474"/>
                  </a:lnTo>
                  <a:lnTo>
                    <a:pt x="232811" y="1439228"/>
                  </a:lnTo>
                  <a:lnTo>
                    <a:pt x="155575" y="1439228"/>
                  </a:lnTo>
                  <a:close/>
                  <a:moveTo>
                    <a:pt x="0" y="688975"/>
                  </a:moveTo>
                  <a:lnTo>
                    <a:pt x="351401" y="688975"/>
                  </a:lnTo>
                  <a:lnTo>
                    <a:pt x="351401" y="768874"/>
                  </a:lnTo>
                  <a:lnTo>
                    <a:pt x="77236" y="768874"/>
                  </a:lnTo>
                  <a:lnTo>
                    <a:pt x="77236" y="1210628"/>
                  </a:lnTo>
                  <a:lnTo>
                    <a:pt x="0" y="1210628"/>
                  </a:lnTo>
                  <a:close/>
                  <a:moveTo>
                    <a:pt x="0" y="0"/>
                  </a:moveTo>
                  <a:lnTo>
                    <a:pt x="77236" y="0"/>
                  </a:lnTo>
                  <a:lnTo>
                    <a:pt x="77236" y="441755"/>
                  </a:lnTo>
                  <a:lnTo>
                    <a:pt x="351401" y="441755"/>
                  </a:lnTo>
                  <a:lnTo>
                    <a:pt x="351401" y="521653"/>
                  </a:lnTo>
                  <a:lnTo>
                    <a:pt x="0" y="521653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A664AA41-B3D7-C540-1161-6136E17AA146}"/>
                </a:ext>
              </a:extLst>
            </p:cNvPr>
            <p:cNvSpPr/>
            <p:nvPr/>
          </p:nvSpPr>
          <p:spPr>
            <a:xfrm>
              <a:off x="7624401" y="4000119"/>
              <a:ext cx="692151" cy="475612"/>
            </a:xfrm>
            <a:custGeom>
              <a:avLst/>
              <a:gdLst>
                <a:gd name="connsiteX0" fmla="*/ 420758 w 692151"/>
                <a:gd name="connsiteY0" fmla="*/ 0 h 475612"/>
                <a:gd name="connsiteX1" fmla="*/ 454229 w 692151"/>
                <a:gd name="connsiteY1" fmla="*/ 3374 h 475612"/>
                <a:gd name="connsiteX2" fmla="*/ 692151 w 692151"/>
                <a:gd name="connsiteY2" fmla="*/ 295294 h 475612"/>
                <a:gd name="connsiteX3" fmla="*/ 692151 w 692151"/>
                <a:gd name="connsiteY3" fmla="*/ 453549 h 475612"/>
                <a:gd name="connsiteX4" fmla="*/ 692151 w 692151"/>
                <a:gd name="connsiteY4" fmla="*/ 453555 h 475612"/>
                <a:gd name="connsiteX5" fmla="*/ 692151 w 692151"/>
                <a:gd name="connsiteY5" fmla="*/ 475612 h 475612"/>
                <a:gd name="connsiteX6" fmla="*/ 655163 w 692151"/>
                <a:gd name="connsiteY6" fmla="*/ 450674 h 475612"/>
                <a:gd name="connsiteX7" fmla="*/ 618499 w 692151"/>
                <a:gd name="connsiteY7" fmla="*/ 439293 h 475612"/>
                <a:gd name="connsiteX8" fmla="*/ 584200 w 692151"/>
                <a:gd name="connsiteY8" fmla="*/ 435835 h 475612"/>
                <a:gd name="connsiteX9" fmla="*/ 584200 w 692151"/>
                <a:gd name="connsiteY9" fmla="*/ 383262 h 475612"/>
                <a:gd name="connsiteX10" fmla="*/ 438764 w 692151"/>
                <a:gd name="connsiteY10" fmla="*/ 163850 h 475612"/>
                <a:gd name="connsiteX11" fmla="*/ 420758 w 692151"/>
                <a:gd name="connsiteY11" fmla="*/ 158261 h 475612"/>
                <a:gd name="connsiteX12" fmla="*/ 454229 w 692151"/>
                <a:gd name="connsiteY12" fmla="*/ 161635 h 475612"/>
                <a:gd name="connsiteX13" fmla="*/ 548688 w 692151"/>
                <a:gd name="connsiteY13" fmla="*/ 198720 h 475612"/>
                <a:gd name="connsiteX14" fmla="*/ 584200 w 692151"/>
                <a:gd name="connsiteY14" fmla="*/ 229466 h 475612"/>
                <a:gd name="connsiteX15" fmla="*/ 584200 w 692151"/>
                <a:gd name="connsiteY15" fmla="*/ 225001 h 475612"/>
                <a:gd name="connsiteX16" fmla="*/ 438764 w 692151"/>
                <a:gd name="connsiteY16" fmla="*/ 5589 h 475612"/>
                <a:gd name="connsiteX17" fmla="*/ 271392 w 692151"/>
                <a:gd name="connsiteY17" fmla="*/ 0 h 475612"/>
                <a:gd name="connsiteX18" fmla="*/ 253386 w 692151"/>
                <a:gd name="connsiteY18" fmla="*/ 5589 h 475612"/>
                <a:gd name="connsiteX19" fmla="*/ 107950 w 692151"/>
                <a:gd name="connsiteY19" fmla="*/ 225001 h 475612"/>
                <a:gd name="connsiteX20" fmla="*/ 107950 w 692151"/>
                <a:gd name="connsiteY20" fmla="*/ 229467 h 475612"/>
                <a:gd name="connsiteX21" fmla="*/ 143464 w 692151"/>
                <a:gd name="connsiteY21" fmla="*/ 198720 h 475612"/>
                <a:gd name="connsiteX22" fmla="*/ 237922 w 692151"/>
                <a:gd name="connsiteY22" fmla="*/ 161635 h 475612"/>
                <a:gd name="connsiteX23" fmla="*/ 271392 w 692151"/>
                <a:gd name="connsiteY23" fmla="*/ 158261 h 475612"/>
                <a:gd name="connsiteX24" fmla="*/ 253386 w 692151"/>
                <a:gd name="connsiteY24" fmla="*/ 163850 h 475612"/>
                <a:gd name="connsiteX25" fmla="*/ 107950 w 692151"/>
                <a:gd name="connsiteY25" fmla="*/ 383262 h 475612"/>
                <a:gd name="connsiteX26" fmla="*/ 107950 w 692151"/>
                <a:gd name="connsiteY26" fmla="*/ 435835 h 475612"/>
                <a:gd name="connsiteX27" fmla="*/ 73651 w 692151"/>
                <a:gd name="connsiteY27" fmla="*/ 439293 h 475612"/>
                <a:gd name="connsiteX28" fmla="*/ 36987 w 692151"/>
                <a:gd name="connsiteY28" fmla="*/ 450674 h 475612"/>
                <a:gd name="connsiteX29" fmla="*/ 0 w 692151"/>
                <a:gd name="connsiteY29" fmla="*/ 475611 h 475612"/>
                <a:gd name="connsiteX30" fmla="*/ 0 w 692151"/>
                <a:gd name="connsiteY30" fmla="*/ 453555 h 475612"/>
                <a:gd name="connsiteX31" fmla="*/ 0 w 692151"/>
                <a:gd name="connsiteY31" fmla="*/ 295294 h 475612"/>
                <a:gd name="connsiteX32" fmla="*/ 237922 w 692151"/>
                <a:gd name="connsiteY32" fmla="*/ 3374 h 4756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</a:cxnLst>
              <a:rect l="l" t="t" r="r" b="b"/>
              <a:pathLst>
                <a:path w="692151" h="475612">
                  <a:moveTo>
                    <a:pt x="420758" y="0"/>
                  </a:moveTo>
                  <a:lnTo>
                    <a:pt x="454229" y="3374"/>
                  </a:lnTo>
                  <a:cubicBezTo>
                    <a:pt x="590011" y="31159"/>
                    <a:pt x="692151" y="151299"/>
                    <a:pt x="692151" y="295294"/>
                  </a:cubicBezTo>
                  <a:lnTo>
                    <a:pt x="692151" y="453549"/>
                  </a:lnTo>
                  <a:lnTo>
                    <a:pt x="692151" y="453555"/>
                  </a:lnTo>
                  <a:lnTo>
                    <a:pt x="692151" y="475612"/>
                  </a:lnTo>
                  <a:lnTo>
                    <a:pt x="655163" y="450674"/>
                  </a:lnTo>
                  <a:cubicBezTo>
                    <a:pt x="643479" y="445732"/>
                    <a:pt x="631214" y="441894"/>
                    <a:pt x="618499" y="439293"/>
                  </a:cubicBezTo>
                  <a:lnTo>
                    <a:pt x="584200" y="435835"/>
                  </a:lnTo>
                  <a:lnTo>
                    <a:pt x="584200" y="383262"/>
                  </a:lnTo>
                  <a:cubicBezTo>
                    <a:pt x="584200" y="284628"/>
                    <a:pt x="524231" y="200000"/>
                    <a:pt x="438764" y="163850"/>
                  </a:cubicBezTo>
                  <a:lnTo>
                    <a:pt x="420758" y="158261"/>
                  </a:lnTo>
                  <a:lnTo>
                    <a:pt x="454229" y="161635"/>
                  </a:lnTo>
                  <a:cubicBezTo>
                    <a:pt x="488175" y="168582"/>
                    <a:pt x="520018" y="181300"/>
                    <a:pt x="548688" y="198720"/>
                  </a:cubicBezTo>
                  <a:lnTo>
                    <a:pt x="584200" y="229466"/>
                  </a:lnTo>
                  <a:lnTo>
                    <a:pt x="584200" y="225001"/>
                  </a:lnTo>
                  <a:cubicBezTo>
                    <a:pt x="584200" y="126367"/>
                    <a:pt x="524231" y="41739"/>
                    <a:pt x="438764" y="5589"/>
                  </a:cubicBezTo>
                  <a:close/>
                  <a:moveTo>
                    <a:pt x="271392" y="0"/>
                  </a:moveTo>
                  <a:lnTo>
                    <a:pt x="253386" y="5589"/>
                  </a:lnTo>
                  <a:cubicBezTo>
                    <a:pt x="167920" y="41739"/>
                    <a:pt x="107950" y="126367"/>
                    <a:pt x="107950" y="225001"/>
                  </a:cubicBezTo>
                  <a:lnTo>
                    <a:pt x="107950" y="229467"/>
                  </a:lnTo>
                  <a:lnTo>
                    <a:pt x="143464" y="198720"/>
                  </a:lnTo>
                  <a:cubicBezTo>
                    <a:pt x="172134" y="181300"/>
                    <a:pt x="203977" y="168582"/>
                    <a:pt x="237922" y="161635"/>
                  </a:cubicBezTo>
                  <a:lnTo>
                    <a:pt x="271392" y="158261"/>
                  </a:lnTo>
                  <a:lnTo>
                    <a:pt x="253386" y="163850"/>
                  </a:lnTo>
                  <a:cubicBezTo>
                    <a:pt x="167920" y="200000"/>
                    <a:pt x="107950" y="284628"/>
                    <a:pt x="107950" y="383262"/>
                  </a:cubicBezTo>
                  <a:lnTo>
                    <a:pt x="107950" y="435835"/>
                  </a:lnTo>
                  <a:lnTo>
                    <a:pt x="73651" y="439293"/>
                  </a:lnTo>
                  <a:cubicBezTo>
                    <a:pt x="60936" y="441894"/>
                    <a:pt x="48671" y="445732"/>
                    <a:pt x="36987" y="450674"/>
                  </a:cubicBezTo>
                  <a:lnTo>
                    <a:pt x="0" y="475611"/>
                  </a:lnTo>
                  <a:lnTo>
                    <a:pt x="0" y="453555"/>
                  </a:lnTo>
                  <a:lnTo>
                    <a:pt x="0" y="295294"/>
                  </a:lnTo>
                  <a:cubicBezTo>
                    <a:pt x="0" y="151299"/>
                    <a:pt x="102141" y="31159"/>
                    <a:pt x="237922" y="3374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楕円 30">
              <a:extLst>
                <a:ext uri="{FF2B5EF4-FFF2-40B4-BE49-F238E27FC236}">
                  <a16:creationId xmlns:a16="http://schemas.microsoft.com/office/drawing/2014/main" id="{95DD1490-A8BC-8A6F-B6E6-005B1816F308}"/>
                </a:ext>
              </a:extLst>
            </p:cNvPr>
            <p:cNvSpPr/>
            <p:nvPr/>
          </p:nvSpPr>
          <p:spPr>
            <a:xfrm>
              <a:off x="8377512" y="4466141"/>
              <a:ext cx="88410" cy="88410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96" name="楕円 895">
              <a:extLst>
                <a:ext uri="{FF2B5EF4-FFF2-40B4-BE49-F238E27FC236}">
                  <a16:creationId xmlns:a16="http://schemas.microsoft.com/office/drawing/2014/main" id="{B44EA630-9FEB-07EF-CC1C-498FCD64F197}"/>
                </a:ext>
              </a:extLst>
            </p:cNvPr>
            <p:cNvSpPr/>
            <p:nvPr/>
          </p:nvSpPr>
          <p:spPr>
            <a:xfrm>
              <a:off x="7490327" y="4466141"/>
              <a:ext cx="88410" cy="88410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19" name="グループ化 918">
            <a:extLst>
              <a:ext uri="{FF2B5EF4-FFF2-40B4-BE49-F238E27FC236}">
                <a16:creationId xmlns:a16="http://schemas.microsoft.com/office/drawing/2014/main" id="{62648B81-CC45-7A4D-BD1C-612EEE39221F}"/>
              </a:ext>
            </a:extLst>
          </p:cNvPr>
          <p:cNvGrpSpPr/>
          <p:nvPr/>
        </p:nvGrpSpPr>
        <p:grpSpPr>
          <a:xfrm>
            <a:off x="1262823" y="4171811"/>
            <a:ext cx="1449768" cy="1818614"/>
            <a:chOff x="1262823" y="4171811"/>
            <a:chExt cx="1449768" cy="1818614"/>
          </a:xfrm>
        </p:grpSpPr>
        <p:sp>
          <p:nvSpPr>
            <p:cNvPr id="898" name="四角形: 上の 2 つの角を丸める 897">
              <a:extLst>
                <a:ext uri="{FF2B5EF4-FFF2-40B4-BE49-F238E27FC236}">
                  <a16:creationId xmlns:a16="http://schemas.microsoft.com/office/drawing/2014/main" id="{2459914D-D9ED-4FF9-159A-10C116A12F20}"/>
                </a:ext>
              </a:extLst>
            </p:cNvPr>
            <p:cNvSpPr/>
            <p:nvPr/>
          </p:nvSpPr>
          <p:spPr>
            <a:xfrm>
              <a:off x="1589448" y="4815883"/>
              <a:ext cx="800100" cy="209550"/>
            </a:xfrm>
            <a:prstGeom prst="round2SameRect">
              <a:avLst>
                <a:gd name="adj1" fmla="val 0"/>
                <a:gd name="adj2" fmla="val 0"/>
              </a:avLst>
            </a:pr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1" name="フリーフォーム: 図形 900">
              <a:extLst>
                <a:ext uri="{FF2B5EF4-FFF2-40B4-BE49-F238E27FC236}">
                  <a16:creationId xmlns:a16="http://schemas.microsoft.com/office/drawing/2014/main" id="{E2300E35-121A-558A-484F-B7ED745B017D}"/>
                </a:ext>
              </a:extLst>
            </p:cNvPr>
            <p:cNvSpPr/>
            <p:nvPr/>
          </p:nvSpPr>
          <p:spPr>
            <a:xfrm>
              <a:off x="1589448" y="5069882"/>
              <a:ext cx="800100" cy="920543"/>
            </a:xfrm>
            <a:custGeom>
              <a:avLst/>
              <a:gdLst>
                <a:gd name="connsiteX0" fmla="*/ 426244 w 800100"/>
                <a:gd name="connsiteY0" fmla="*/ 0 h 920543"/>
                <a:gd name="connsiteX1" fmla="*/ 800100 w 800100"/>
                <a:gd name="connsiteY1" fmla="*/ 0 h 920543"/>
                <a:gd name="connsiteX2" fmla="*/ 800100 w 800100"/>
                <a:gd name="connsiteY2" fmla="*/ 525781 h 920543"/>
                <a:gd name="connsiteX3" fmla="*/ 555768 w 800100"/>
                <a:gd name="connsiteY3" fmla="*/ 894393 h 920543"/>
                <a:gd name="connsiteX4" fmla="*/ 426244 w 800100"/>
                <a:gd name="connsiteY4" fmla="*/ 920543 h 920543"/>
                <a:gd name="connsiteX5" fmla="*/ 0 w 800100"/>
                <a:gd name="connsiteY5" fmla="*/ 0 h 920543"/>
                <a:gd name="connsiteX6" fmla="*/ 373856 w 800100"/>
                <a:gd name="connsiteY6" fmla="*/ 0 h 920543"/>
                <a:gd name="connsiteX7" fmla="*/ 373856 w 800100"/>
                <a:gd name="connsiteY7" fmla="*/ 920543 h 920543"/>
                <a:gd name="connsiteX8" fmla="*/ 244332 w 800100"/>
                <a:gd name="connsiteY8" fmla="*/ 894393 h 920543"/>
                <a:gd name="connsiteX9" fmla="*/ 0 w 800100"/>
                <a:gd name="connsiteY9" fmla="*/ 525781 h 9205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00100" h="920543">
                  <a:moveTo>
                    <a:pt x="426244" y="0"/>
                  </a:moveTo>
                  <a:lnTo>
                    <a:pt x="800100" y="0"/>
                  </a:lnTo>
                  <a:lnTo>
                    <a:pt x="800100" y="525781"/>
                  </a:lnTo>
                  <a:cubicBezTo>
                    <a:pt x="800100" y="691488"/>
                    <a:pt x="699352" y="833663"/>
                    <a:pt x="555768" y="894393"/>
                  </a:cubicBezTo>
                  <a:lnTo>
                    <a:pt x="426244" y="920543"/>
                  </a:lnTo>
                  <a:close/>
                  <a:moveTo>
                    <a:pt x="0" y="0"/>
                  </a:moveTo>
                  <a:lnTo>
                    <a:pt x="373856" y="0"/>
                  </a:lnTo>
                  <a:lnTo>
                    <a:pt x="373856" y="920543"/>
                  </a:lnTo>
                  <a:lnTo>
                    <a:pt x="244332" y="894393"/>
                  </a:lnTo>
                  <a:cubicBezTo>
                    <a:pt x="100748" y="833663"/>
                    <a:pt x="0" y="691488"/>
                    <a:pt x="0" y="525781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02" name="フリーフォーム: 図形 901">
              <a:extLst>
                <a:ext uri="{FF2B5EF4-FFF2-40B4-BE49-F238E27FC236}">
                  <a16:creationId xmlns:a16="http://schemas.microsoft.com/office/drawing/2014/main" id="{F22F5C38-1C77-285B-C8F9-03DB032B6222}"/>
                </a:ext>
              </a:extLst>
            </p:cNvPr>
            <p:cNvSpPr/>
            <p:nvPr/>
          </p:nvSpPr>
          <p:spPr>
            <a:xfrm flipV="1">
              <a:off x="1262823" y="4476635"/>
              <a:ext cx="287083" cy="1380169"/>
            </a:xfrm>
            <a:custGeom>
              <a:avLst/>
              <a:gdLst>
                <a:gd name="connsiteX0" fmla="*/ 155575 w 287083"/>
                <a:gd name="connsiteY0" fmla="*/ 462596 h 1380169"/>
                <a:gd name="connsiteX1" fmla="*/ 287083 w 287083"/>
                <a:gd name="connsiteY1" fmla="*/ 462596 h 1380169"/>
                <a:gd name="connsiteX2" fmla="*/ 287083 w 287083"/>
                <a:gd name="connsiteY2" fmla="*/ 391743 h 1380169"/>
                <a:gd name="connsiteX3" fmla="*/ 224066 w 287083"/>
                <a:gd name="connsiteY3" fmla="*/ 391743 h 1380169"/>
                <a:gd name="connsiteX4" fmla="*/ 224066 w 287083"/>
                <a:gd name="connsiteY4" fmla="*/ 0 h 1380169"/>
                <a:gd name="connsiteX5" fmla="*/ 155575 w 287083"/>
                <a:gd name="connsiteY5" fmla="*/ 0 h 1380169"/>
                <a:gd name="connsiteX6" fmla="*/ 0 w 287083"/>
                <a:gd name="connsiteY6" fmla="*/ 691196 h 1380169"/>
                <a:gd name="connsiteX7" fmla="*/ 287083 w 287083"/>
                <a:gd name="connsiteY7" fmla="*/ 691196 h 1380169"/>
                <a:gd name="connsiteX8" fmla="*/ 287083 w 287083"/>
                <a:gd name="connsiteY8" fmla="*/ 620343 h 1380169"/>
                <a:gd name="connsiteX9" fmla="*/ 68491 w 287083"/>
                <a:gd name="connsiteY9" fmla="*/ 620343 h 1380169"/>
                <a:gd name="connsiteX10" fmla="*/ 68491 w 287083"/>
                <a:gd name="connsiteY10" fmla="*/ 228600 h 1380169"/>
                <a:gd name="connsiteX11" fmla="*/ 0 w 287083"/>
                <a:gd name="connsiteY11" fmla="*/ 228600 h 1380169"/>
                <a:gd name="connsiteX12" fmla="*/ 0 w 287083"/>
                <a:gd name="connsiteY12" fmla="*/ 1380169 h 1380169"/>
                <a:gd name="connsiteX13" fmla="*/ 68491 w 287083"/>
                <a:gd name="connsiteY13" fmla="*/ 1380169 h 1380169"/>
                <a:gd name="connsiteX14" fmla="*/ 68491 w 287083"/>
                <a:gd name="connsiteY14" fmla="*/ 988428 h 1380169"/>
                <a:gd name="connsiteX15" fmla="*/ 287083 w 287083"/>
                <a:gd name="connsiteY15" fmla="*/ 988428 h 1380169"/>
                <a:gd name="connsiteX16" fmla="*/ 287083 w 287083"/>
                <a:gd name="connsiteY16" fmla="*/ 917575 h 1380169"/>
                <a:gd name="connsiteX17" fmla="*/ 0 w 287083"/>
                <a:gd name="connsiteY17" fmla="*/ 917575 h 13801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287083" h="1380169">
                  <a:moveTo>
                    <a:pt x="155575" y="462596"/>
                  </a:moveTo>
                  <a:lnTo>
                    <a:pt x="287083" y="462596"/>
                  </a:lnTo>
                  <a:lnTo>
                    <a:pt x="287083" y="391743"/>
                  </a:lnTo>
                  <a:lnTo>
                    <a:pt x="224066" y="391743"/>
                  </a:lnTo>
                  <a:lnTo>
                    <a:pt x="224066" y="0"/>
                  </a:lnTo>
                  <a:lnTo>
                    <a:pt x="155575" y="0"/>
                  </a:lnTo>
                  <a:close/>
                  <a:moveTo>
                    <a:pt x="0" y="691196"/>
                  </a:moveTo>
                  <a:lnTo>
                    <a:pt x="287083" y="691196"/>
                  </a:lnTo>
                  <a:lnTo>
                    <a:pt x="287083" y="620343"/>
                  </a:lnTo>
                  <a:lnTo>
                    <a:pt x="68491" y="620343"/>
                  </a:lnTo>
                  <a:lnTo>
                    <a:pt x="68491" y="228600"/>
                  </a:lnTo>
                  <a:lnTo>
                    <a:pt x="0" y="228600"/>
                  </a:lnTo>
                  <a:close/>
                  <a:moveTo>
                    <a:pt x="0" y="1380169"/>
                  </a:moveTo>
                  <a:lnTo>
                    <a:pt x="68491" y="1380169"/>
                  </a:lnTo>
                  <a:lnTo>
                    <a:pt x="68491" y="988428"/>
                  </a:lnTo>
                  <a:lnTo>
                    <a:pt x="287083" y="988428"/>
                  </a:lnTo>
                  <a:lnTo>
                    <a:pt x="287083" y="917575"/>
                  </a:lnTo>
                  <a:lnTo>
                    <a:pt x="0" y="917575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03" name="楕円 902">
              <a:extLst>
                <a:ext uri="{FF2B5EF4-FFF2-40B4-BE49-F238E27FC236}">
                  <a16:creationId xmlns:a16="http://schemas.microsoft.com/office/drawing/2014/main" id="{21C3419A-BE6C-6D0A-9833-B5C8BFF58682}"/>
                </a:ext>
              </a:extLst>
            </p:cNvPr>
            <p:cNvSpPr/>
            <p:nvPr/>
          </p:nvSpPr>
          <p:spPr>
            <a:xfrm>
              <a:off x="2348909" y="4381771"/>
              <a:ext cx="88410" cy="88410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4" name="楕円 903">
              <a:extLst>
                <a:ext uri="{FF2B5EF4-FFF2-40B4-BE49-F238E27FC236}">
                  <a16:creationId xmlns:a16="http://schemas.microsoft.com/office/drawing/2014/main" id="{690BC050-AD98-BD94-8FC2-C6895E96C8A0}"/>
                </a:ext>
              </a:extLst>
            </p:cNvPr>
            <p:cNvSpPr/>
            <p:nvPr/>
          </p:nvSpPr>
          <p:spPr>
            <a:xfrm>
              <a:off x="1536109" y="4381771"/>
              <a:ext cx="88410" cy="88410"/>
            </a:xfrm>
            <a:prstGeom prst="ellipse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05" name="フリーフォーム: 図形 904">
              <a:extLst>
                <a:ext uri="{FF2B5EF4-FFF2-40B4-BE49-F238E27FC236}">
                  <a16:creationId xmlns:a16="http://schemas.microsoft.com/office/drawing/2014/main" id="{B2CC3730-F4E6-7B9C-70BF-FC4C19D49B60}"/>
                </a:ext>
              </a:extLst>
            </p:cNvPr>
            <p:cNvSpPr/>
            <p:nvPr/>
          </p:nvSpPr>
          <p:spPr>
            <a:xfrm>
              <a:off x="1589448" y="4327826"/>
              <a:ext cx="800100" cy="453449"/>
            </a:xfrm>
            <a:custGeom>
              <a:avLst/>
              <a:gdLst>
                <a:gd name="connsiteX0" fmla="*/ 356304 w 800100"/>
                <a:gd name="connsiteY0" fmla="*/ 0 h 453449"/>
                <a:gd name="connsiteX1" fmla="*/ 443796 w 800100"/>
                <a:gd name="connsiteY1" fmla="*/ 0 h 453449"/>
                <a:gd name="connsiteX2" fmla="*/ 553941 w 800100"/>
                <a:gd name="connsiteY2" fmla="*/ 73009 h 453449"/>
                <a:gd name="connsiteX3" fmla="*/ 557097 w 800100"/>
                <a:gd name="connsiteY3" fmla="*/ 88641 h 453449"/>
                <a:gd name="connsiteX4" fmla="*/ 617696 w 800100"/>
                <a:gd name="connsiteY4" fmla="*/ 88641 h 453449"/>
                <a:gd name="connsiteX5" fmla="*/ 800100 w 800100"/>
                <a:gd name="connsiteY5" fmla="*/ 271045 h 453449"/>
                <a:gd name="connsiteX6" fmla="*/ 800100 w 800100"/>
                <a:gd name="connsiteY6" fmla="*/ 453449 h 453449"/>
                <a:gd name="connsiteX7" fmla="*/ 0 w 800100"/>
                <a:gd name="connsiteY7" fmla="*/ 453449 h 453449"/>
                <a:gd name="connsiteX8" fmla="*/ 0 w 800100"/>
                <a:gd name="connsiteY8" fmla="*/ 271045 h 453449"/>
                <a:gd name="connsiteX9" fmla="*/ 182404 w 800100"/>
                <a:gd name="connsiteY9" fmla="*/ 88641 h 453449"/>
                <a:gd name="connsiteX10" fmla="*/ 243003 w 800100"/>
                <a:gd name="connsiteY10" fmla="*/ 88641 h 453449"/>
                <a:gd name="connsiteX11" fmla="*/ 246159 w 800100"/>
                <a:gd name="connsiteY11" fmla="*/ 73009 h 453449"/>
                <a:gd name="connsiteX12" fmla="*/ 356304 w 800100"/>
                <a:gd name="connsiteY12" fmla="*/ 0 h 4534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800100" h="453449">
                  <a:moveTo>
                    <a:pt x="356304" y="0"/>
                  </a:moveTo>
                  <a:lnTo>
                    <a:pt x="443796" y="0"/>
                  </a:lnTo>
                  <a:cubicBezTo>
                    <a:pt x="493311" y="0"/>
                    <a:pt x="535794" y="30105"/>
                    <a:pt x="553941" y="73009"/>
                  </a:cubicBezTo>
                  <a:lnTo>
                    <a:pt x="557097" y="88641"/>
                  </a:lnTo>
                  <a:lnTo>
                    <a:pt x="617696" y="88641"/>
                  </a:lnTo>
                  <a:cubicBezTo>
                    <a:pt x="718435" y="88641"/>
                    <a:pt x="800100" y="170306"/>
                    <a:pt x="800100" y="271045"/>
                  </a:cubicBezTo>
                  <a:lnTo>
                    <a:pt x="800100" y="453449"/>
                  </a:lnTo>
                  <a:lnTo>
                    <a:pt x="0" y="453449"/>
                  </a:lnTo>
                  <a:lnTo>
                    <a:pt x="0" y="271045"/>
                  </a:lnTo>
                  <a:cubicBezTo>
                    <a:pt x="0" y="170306"/>
                    <a:pt x="81665" y="88641"/>
                    <a:pt x="182404" y="88641"/>
                  </a:cubicBezTo>
                  <a:lnTo>
                    <a:pt x="243003" y="88641"/>
                  </a:lnTo>
                  <a:lnTo>
                    <a:pt x="246159" y="73009"/>
                  </a:lnTo>
                  <a:cubicBezTo>
                    <a:pt x="264306" y="30105"/>
                    <a:pt x="306789" y="0"/>
                    <a:pt x="356304" y="0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10" name="フリーフォーム: 図形 909">
              <a:extLst>
                <a:ext uri="{FF2B5EF4-FFF2-40B4-BE49-F238E27FC236}">
                  <a16:creationId xmlns:a16="http://schemas.microsoft.com/office/drawing/2014/main" id="{525FBBD8-74AE-7A95-181A-AD1758EEA5E1}"/>
                </a:ext>
              </a:extLst>
            </p:cNvPr>
            <p:cNvSpPr/>
            <p:nvPr/>
          </p:nvSpPr>
          <p:spPr>
            <a:xfrm flipH="1" flipV="1">
              <a:off x="2425508" y="4476635"/>
              <a:ext cx="287083" cy="1380169"/>
            </a:xfrm>
            <a:custGeom>
              <a:avLst/>
              <a:gdLst>
                <a:gd name="connsiteX0" fmla="*/ 155575 w 287083"/>
                <a:gd name="connsiteY0" fmla="*/ 462596 h 1380169"/>
                <a:gd name="connsiteX1" fmla="*/ 287083 w 287083"/>
                <a:gd name="connsiteY1" fmla="*/ 462596 h 1380169"/>
                <a:gd name="connsiteX2" fmla="*/ 287083 w 287083"/>
                <a:gd name="connsiteY2" fmla="*/ 391743 h 1380169"/>
                <a:gd name="connsiteX3" fmla="*/ 224066 w 287083"/>
                <a:gd name="connsiteY3" fmla="*/ 391743 h 1380169"/>
                <a:gd name="connsiteX4" fmla="*/ 224066 w 287083"/>
                <a:gd name="connsiteY4" fmla="*/ 0 h 1380169"/>
                <a:gd name="connsiteX5" fmla="*/ 155575 w 287083"/>
                <a:gd name="connsiteY5" fmla="*/ 0 h 1380169"/>
                <a:gd name="connsiteX6" fmla="*/ 0 w 287083"/>
                <a:gd name="connsiteY6" fmla="*/ 691196 h 1380169"/>
                <a:gd name="connsiteX7" fmla="*/ 287083 w 287083"/>
                <a:gd name="connsiteY7" fmla="*/ 691196 h 1380169"/>
                <a:gd name="connsiteX8" fmla="*/ 287083 w 287083"/>
                <a:gd name="connsiteY8" fmla="*/ 620343 h 1380169"/>
                <a:gd name="connsiteX9" fmla="*/ 68491 w 287083"/>
                <a:gd name="connsiteY9" fmla="*/ 620343 h 1380169"/>
                <a:gd name="connsiteX10" fmla="*/ 68491 w 287083"/>
                <a:gd name="connsiteY10" fmla="*/ 228600 h 1380169"/>
                <a:gd name="connsiteX11" fmla="*/ 0 w 287083"/>
                <a:gd name="connsiteY11" fmla="*/ 228600 h 1380169"/>
                <a:gd name="connsiteX12" fmla="*/ 0 w 287083"/>
                <a:gd name="connsiteY12" fmla="*/ 1380169 h 1380169"/>
                <a:gd name="connsiteX13" fmla="*/ 68491 w 287083"/>
                <a:gd name="connsiteY13" fmla="*/ 1380169 h 1380169"/>
                <a:gd name="connsiteX14" fmla="*/ 68491 w 287083"/>
                <a:gd name="connsiteY14" fmla="*/ 988428 h 1380169"/>
                <a:gd name="connsiteX15" fmla="*/ 287083 w 287083"/>
                <a:gd name="connsiteY15" fmla="*/ 988428 h 1380169"/>
                <a:gd name="connsiteX16" fmla="*/ 287083 w 287083"/>
                <a:gd name="connsiteY16" fmla="*/ 917575 h 1380169"/>
                <a:gd name="connsiteX17" fmla="*/ 0 w 287083"/>
                <a:gd name="connsiteY17" fmla="*/ 917575 h 13801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287083" h="1380169">
                  <a:moveTo>
                    <a:pt x="155575" y="462596"/>
                  </a:moveTo>
                  <a:lnTo>
                    <a:pt x="287083" y="462596"/>
                  </a:lnTo>
                  <a:lnTo>
                    <a:pt x="287083" y="391743"/>
                  </a:lnTo>
                  <a:lnTo>
                    <a:pt x="224066" y="391743"/>
                  </a:lnTo>
                  <a:lnTo>
                    <a:pt x="224066" y="0"/>
                  </a:lnTo>
                  <a:lnTo>
                    <a:pt x="155575" y="0"/>
                  </a:lnTo>
                  <a:close/>
                  <a:moveTo>
                    <a:pt x="0" y="691196"/>
                  </a:moveTo>
                  <a:lnTo>
                    <a:pt x="287083" y="691196"/>
                  </a:lnTo>
                  <a:lnTo>
                    <a:pt x="287083" y="620343"/>
                  </a:lnTo>
                  <a:lnTo>
                    <a:pt x="68491" y="620343"/>
                  </a:lnTo>
                  <a:lnTo>
                    <a:pt x="68491" y="228600"/>
                  </a:lnTo>
                  <a:lnTo>
                    <a:pt x="0" y="228600"/>
                  </a:lnTo>
                  <a:close/>
                  <a:moveTo>
                    <a:pt x="0" y="1380169"/>
                  </a:moveTo>
                  <a:lnTo>
                    <a:pt x="68491" y="1380169"/>
                  </a:lnTo>
                  <a:lnTo>
                    <a:pt x="68491" y="988428"/>
                  </a:lnTo>
                  <a:lnTo>
                    <a:pt x="287083" y="988428"/>
                  </a:lnTo>
                  <a:lnTo>
                    <a:pt x="287083" y="917575"/>
                  </a:lnTo>
                  <a:lnTo>
                    <a:pt x="0" y="917575"/>
                  </a:ln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11" name="フリーフォーム: 図形 910">
              <a:extLst>
                <a:ext uri="{FF2B5EF4-FFF2-40B4-BE49-F238E27FC236}">
                  <a16:creationId xmlns:a16="http://schemas.microsoft.com/office/drawing/2014/main" id="{D7E5FEA4-82C2-98B0-36A1-9140364A0C50}"/>
                </a:ext>
              </a:extLst>
            </p:cNvPr>
            <p:cNvSpPr/>
            <p:nvPr/>
          </p:nvSpPr>
          <p:spPr>
            <a:xfrm>
              <a:off x="1777770" y="4171811"/>
              <a:ext cx="165119" cy="226694"/>
            </a:xfrm>
            <a:custGeom>
              <a:avLst/>
              <a:gdLst>
                <a:gd name="connsiteX0" fmla="*/ 165119 w 165119"/>
                <a:gd name="connsiteY0" fmla="*/ 0 h 226694"/>
                <a:gd name="connsiteX1" fmla="*/ 103570 w 165119"/>
                <a:gd name="connsiteY1" fmla="*/ 116003 h 226694"/>
                <a:gd name="connsiteX2" fmla="*/ 99717 w 165119"/>
                <a:gd name="connsiteY2" fmla="*/ 149647 h 226694"/>
                <a:gd name="connsiteX3" fmla="*/ 92485 w 165119"/>
                <a:gd name="connsiteY3" fmla="*/ 153124 h 226694"/>
                <a:gd name="connsiteX4" fmla="*/ 45782 w 165119"/>
                <a:gd name="connsiteY4" fmla="*/ 209838 h 226694"/>
                <a:gd name="connsiteX5" fmla="*/ 42379 w 165119"/>
                <a:gd name="connsiteY5" fmla="*/ 226694 h 226694"/>
                <a:gd name="connsiteX6" fmla="*/ 0 w 165119"/>
                <a:gd name="connsiteY6" fmla="*/ 226694 h 226694"/>
                <a:gd name="connsiteX7" fmla="*/ 1633 w 165119"/>
                <a:gd name="connsiteY7" fmla="*/ 185038 h 226694"/>
                <a:gd name="connsiteX8" fmla="*/ 165119 w 165119"/>
                <a:gd name="connsiteY8" fmla="*/ 0 h 2266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5119" h="226694">
                  <a:moveTo>
                    <a:pt x="165119" y="0"/>
                  </a:moveTo>
                  <a:cubicBezTo>
                    <a:pt x="134735" y="33432"/>
                    <a:pt x="113893" y="73442"/>
                    <a:pt x="103570" y="116003"/>
                  </a:cubicBezTo>
                  <a:lnTo>
                    <a:pt x="99717" y="149647"/>
                  </a:lnTo>
                  <a:lnTo>
                    <a:pt x="92485" y="153124"/>
                  </a:lnTo>
                  <a:cubicBezTo>
                    <a:pt x="71912" y="167023"/>
                    <a:pt x="55567" y="186706"/>
                    <a:pt x="45782" y="209838"/>
                  </a:cubicBezTo>
                  <a:lnTo>
                    <a:pt x="42379" y="226694"/>
                  </a:lnTo>
                  <a:lnTo>
                    <a:pt x="0" y="226694"/>
                  </a:lnTo>
                  <a:lnTo>
                    <a:pt x="1633" y="185038"/>
                  </a:lnTo>
                  <a:cubicBezTo>
                    <a:pt x="13637" y="98826"/>
                    <a:pt x="75754" y="23946"/>
                    <a:pt x="165119" y="0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12" name="フリーフォーム: 図形 911">
              <a:extLst>
                <a:ext uri="{FF2B5EF4-FFF2-40B4-BE49-F238E27FC236}">
                  <a16:creationId xmlns:a16="http://schemas.microsoft.com/office/drawing/2014/main" id="{9581471D-0108-B473-8882-453E39A1D441}"/>
                </a:ext>
              </a:extLst>
            </p:cNvPr>
            <p:cNvSpPr/>
            <p:nvPr/>
          </p:nvSpPr>
          <p:spPr>
            <a:xfrm>
              <a:off x="2043598" y="4171813"/>
              <a:ext cx="165119" cy="226693"/>
            </a:xfrm>
            <a:custGeom>
              <a:avLst/>
              <a:gdLst>
                <a:gd name="connsiteX0" fmla="*/ 0 w 165119"/>
                <a:gd name="connsiteY0" fmla="*/ 0 h 226693"/>
                <a:gd name="connsiteX1" fmla="*/ 163486 w 165119"/>
                <a:gd name="connsiteY1" fmla="*/ 185037 h 226693"/>
                <a:gd name="connsiteX2" fmla="*/ 165119 w 165119"/>
                <a:gd name="connsiteY2" fmla="*/ 226693 h 226693"/>
                <a:gd name="connsiteX3" fmla="*/ 115252 w 165119"/>
                <a:gd name="connsiteY3" fmla="*/ 226693 h 226693"/>
                <a:gd name="connsiteX4" fmla="*/ 111848 w 165119"/>
                <a:gd name="connsiteY4" fmla="*/ 209837 h 226693"/>
                <a:gd name="connsiteX5" fmla="*/ 92543 w 165119"/>
                <a:gd name="connsiteY5" fmla="*/ 178018 h 226693"/>
                <a:gd name="connsiteX6" fmla="*/ 65876 w 165119"/>
                <a:gd name="connsiteY6" fmla="*/ 153786 h 226693"/>
                <a:gd name="connsiteX7" fmla="*/ 61549 w 165119"/>
                <a:gd name="connsiteY7" fmla="*/ 116002 h 226693"/>
                <a:gd name="connsiteX8" fmla="*/ 0 w 165119"/>
                <a:gd name="connsiteY8" fmla="*/ 0 h 2266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65119" h="226693">
                  <a:moveTo>
                    <a:pt x="0" y="0"/>
                  </a:moveTo>
                  <a:cubicBezTo>
                    <a:pt x="89366" y="23945"/>
                    <a:pt x="151483" y="98825"/>
                    <a:pt x="163486" y="185037"/>
                  </a:cubicBezTo>
                  <a:lnTo>
                    <a:pt x="165119" y="226693"/>
                  </a:lnTo>
                  <a:lnTo>
                    <a:pt x="115252" y="226693"/>
                  </a:lnTo>
                  <a:lnTo>
                    <a:pt x="111848" y="209837"/>
                  </a:lnTo>
                  <a:cubicBezTo>
                    <a:pt x="106956" y="198271"/>
                    <a:pt x="100424" y="187567"/>
                    <a:pt x="92543" y="178018"/>
                  </a:cubicBezTo>
                  <a:lnTo>
                    <a:pt x="65876" y="153786"/>
                  </a:lnTo>
                  <a:lnTo>
                    <a:pt x="61549" y="116002"/>
                  </a:lnTo>
                  <a:cubicBezTo>
                    <a:pt x="51226" y="73441"/>
                    <a:pt x="30385" y="33431"/>
                    <a:pt x="0" y="0"/>
                  </a:cubicBezTo>
                  <a:close/>
                </a:path>
              </a:pathLst>
            </a:custGeom>
            <a:solidFill>
              <a:srgbClr val="6633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0501111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フリーフォーム: 図形 208">
            <a:extLst>
              <a:ext uri="{FF2B5EF4-FFF2-40B4-BE49-F238E27FC236}">
                <a16:creationId xmlns:a16="http://schemas.microsoft.com/office/drawing/2014/main" id="{E6E5167D-4128-FC6F-01E8-483D66D2BC01}"/>
              </a:ext>
            </a:extLst>
          </p:cNvPr>
          <p:cNvSpPr/>
          <p:nvPr/>
        </p:nvSpPr>
        <p:spPr>
          <a:xfrm>
            <a:off x="6705242" y="1213795"/>
            <a:ext cx="2413000" cy="1939925"/>
          </a:xfrm>
          <a:custGeom>
            <a:avLst/>
            <a:gdLst>
              <a:gd name="connsiteX0" fmla="*/ 1482725 w 2413000"/>
              <a:gd name="connsiteY0" fmla="*/ 492125 h 1939925"/>
              <a:gd name="connsiteX1" fmla="*/ 2308225 w 2413000"/>
              <a:gd name="connsiteY1" fmla="*/ 492125 h 1939925"/>
              <a:gd name="connsiteX2" fmla="*/ 2413000 w 2413000"/>
              <a:gd name="connsiteY2" fmla="*/ 596900 h 1939925"/>
              <a:gd name="connsiteX3" fmla="*/ 2308225 w 2413000"/>
              <a:gd name="connsiteY3" fmla="*/ 701675 h 1939925"/>
              <a:gd name="connsiteX4" fmla="*/ 1482725 w 2413000"/>
              <a:gd name="connsiteY4" fmla="*/ 701675 h 1939925"/>
              <a:gd name="connsiteX5" fmla="*/ 1377950 w 2413000"/>
              <a:gd name="connsiteY5" fmla="*/ 596900 h 1939925"/>
              <a:gd name="connsiteX6" fmla="*/ 1482725 w 2413000"/>
              <a:gd name="connsiteY6" fmla="*/ 492125 h 1939925"/>
              <a:gd name="connsiteX7" fmla="*/ 104775 w 2413000"/>
              <a:gd name="connsiteY7" fmla="*/ 492125 h 1939925"/>
              <a:gd name="connsiteX8" fmla="*/ 930275 w 2413000"/>
              <a:gd name="connsiteY8" fmla="*/ 492125 h 1939925"/>
              <a:gd name="connsiteX9" fmla="*/ 1035050 w 2413000"/>
              <a:gd name="connsiteY9" fmla="*/ 596900 h 1939925"/>
              <a:gd name="connsiteX10" fmla="*/ 930275 w 2413000"/>
              <a:gd name="connsiteY10" fmla="*/ 701675 h 1939925"/>
              <a:gd name="connsiteX11" fmla="*/ 104775 w 2413000"/>
              <a:gd name="connsiteY11" fmla="*/ 701675 h 1939925"/>
              <a:gd name="connsiteX12" fmla="*/ 0 w 2413000"/>
              <a:gd name="connsiteY12" fmla="*/ 596900 h 1939925"/>
              <a:gd name="connsiteX13" fmla="*/ 104775 w 2413000"/>
              <a:gd name="connsiteY13" fmla="*/ 492125 h 1939925"/>
              <a:gd name="connsiteX14" fmla="*/ 1482725 w 2413000"/>
              <a:gd name="connsiteY14" fmla="*/ 212725 h 1939925"/>
              <a:gd name="connsiteX15" fmla="*/ 2308225 w 2413000"/>
              <a:gd name="connsiteY15" fmla="*/ 212725 h 1939925"/>
              <a:gd name="connsiteX16" fmla="*/ 2413000 w 2413000"/>
              <a:gd name="connsiteY16" fmla="*/ 317500 h 1939925"/>
              <a:gd name="connsiteX17" fmla="*/ 2308225 w 2413000"/>
              <a:gd name="connsiteY17" fmla="*/ 422275 h 1939925"/>
              <a:gd name="connsiteX18" fmla="*/ 1482725 w 2413000"/>
              <a:gd name="connsiteY18" fmla="*/ 422275 h 1939925"/>
              <a:gd name="connsiteX19" fmla="*/ 1377950 w 2413000"/>
              <a:gd name="connsiteY19" fmla="*/ 317500 h 1939925"/>
              <a:gd name="connsiteX20" fmla="*/ 1482725 w 2413000"/>
              <a:gd name="connsiteY20" fmla="*/ 212725 h 1939925"/>
              <a:gd name="connsiteX21" fmla="*/ 104775 w 2413000"/>
              <a:gd name="connsiteY21" fmla="*/ 212725 h 1939925"/>
              <a:gd name="connsiteX22" fmla="*/ 930275 w 2413000"/>
              <a:gd name="connsiteY22" fmla="*/ 212725 h 1939925"/>
              <a:gd name="connsiteX23" fmla="*/ 1035050 w 2413000"/>
              <a:gd name="connsiteY23" fmla="*/ 317500 h 1939925"/>
              <a:gd name="connsiteX24" fmla="*/ 930275 w 2413000"/>
              <a:gd name="connsiteY24" fmla="*/ 422275 h 1939925"/>
              <a:gd name="connsiteX25" fmla="*/ 104775 w 2413000"/>
              <a:gd name="connsiteY25" fmla="*/ 422275 h 1939925"/>
              <a:gd name="connsiteX26" fmla="*/ 0 w 2413000"/>
              <a:gd name="connsiteY26" fmla="*/ 317500 h 1939925"/>
              <a:gd name="connsiteX27" fmla="*/ 104775 w 2413000"/>
              <a:gd name="connsiteY27" fmla="*/ 212725 h 1939925"/>
              <a:gd name="connsiteX28" fmla="*/ 1206500 w 2413000"/>
              <a:gd name="connsiteY28" fmla="*/ 130175 h 1939925"/>
              <a:gd name="connsiteX29" fmla="*/ 1289050 w 2413000"/>
              <a:gd name="connsiteY29" fmla="*/ 212725 h 1939925"/>
              <a:gd name="connsiteX30" fmla="*/ 1289050 w 2413000"/>
              <a:gd name="connsiteY30" fmla="*/ 1857375 h 1939925"/>
              <a:gd name="connsiteX31" fmla="*/ 1206500 w 2413000"/>
              <a:gd name="connsiteY31" fmla="*/ 1939925 h 1939925"/>
              <a:gd name="connsiteX32" fmla="*/ 1123950 w 2413000"/>
              <a:gd name="connsiteY32" fmla="*/ 1857375 h 1939925"/>
              <a:gd name="connsiteX33" fmla="*/ 1123950 w 2413000"/>
              <a:gd name="connsiteY33" fmla="*/ 212725 h 1939925"/>
              <a:gd name="connsiteX34" fmla="*/ 1206500 w 2413000"/>
              <a:gd name="connsiteY34" fmla="*/ 130175 h 1939925"/>
              <a:gd name="connsiteX35" fmla="*/ 1373188 w 2413000"/>
              <a:gd name="connsiteY35" fmla="*/ 0 h 1939925"/>
              <a:gd name="connsiteX36" fmla="*/ 1462088 w 2413000"/>
              <a:gd name="connsiteY36" fmla="*/ 88900 h 1939925"/>
              <a:gd name="connsiteX37" fmla="*/ 1373188 w 2413000"/>
              <a:gd name="connsiteY37" fmla="*/ 177800 h 1939925"/>
              <a:gd name="connsiteX38" fmla="*/ 1284288 w 2413000"/>
              <a:gd name="connsiteY38" fmla="*/ 88900 h 1939925"/>
              <a:gd name="connsiteX39" fmla="*/ 1373188 w 2413000"/>
              <a:gd name="connsiteY39" fmla="*/ 0 h 1939925"/>
              <a:gd name="connsiteX40" fmla="*/ 1035050 w 2413000"/>
              <a:gd name="connsiteY40" fmla="*/ 0 h 1939925"/>
              <a:gd name="connsiteX41" fmla="*/ 1123950 w 2413000"/>
              <a:gd name="connsiteY41" fmla="*/ 88900 h 1939925"/>
              <a:gd name="connsiteX42" fmla="*/ 1035050 w 2413000"/>
              <a:gd name="connsiteY42" fmla="*/ 177800 h 1939925"/>
              <a:gd name="connsiteX43" fmla="*/ 946150 w 2413000"/>
              <a:gd name="connsiteY43" fmla="*/ 88900 h 1939925"/>
              <a:gd name="connsiteX44" fmla="*/ 1035050 w 2413000"/>
              <a:gd name="connsiteY44" fmla="*/ 0 h 1939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</a:cxnLst>
            <a:rect l="l" t="t" r="r" b="b"/>
            <a:pathLst>
              <a:path w="2413000" h="1939925">
                <a:moveTo>
                  <a:pt x="1482725" y="492125"/>
                </a:moveTo>
                <a:lnTo>
                  <a:pt x="2308225" y="492125"/>
                </a:lnTo>
                <a:cubicBezTo>
                  <a:pt x="2366091" y="492125"/>
                  <a:pt x="2413000" y="539034"/>
                  <a:pt x="2413000" y="596900"/>
                </a:cubicBezTo>
                <a:cubicBezTo>
                  <a:pt x="2413000" y="654766"/>
                  <a:pt x="2366091" y="701675"/>
                  <a:pt x="2308225" y="701675"/>
                </a:cubicBezTo>
                <a:lnTo>
                  <a:pt x="1482725" y="701675"/>
                </a:lnTo>
                <a:cubicBezTo>
                  <a:pt x="1424859" y="701675"/>
                  <a:pt x="1377950" y="654766"/>
                  <a:pt x="1377950" y="596900"/>
                </a:cubicBezTo>
                <a:cubicBezTo>
                  <a:pt x="1377950" y="539034"/>
                  <a:pt x="1424859" y="492125"/>
                  <a:pt x="1482725" y="492125"/>
                </a:cubicBezTo>
                <a:close/>
                <a:moveTo>
                  <a:pt x="104775" y="492125"/>
                </a:moveTo>
                <a:lnTo>
                  <a:pt x="930275" y="492125"/>
                </a:lnTo>
                <a:cubicBezTo>
                  <a:pt x="988141" y="492125"/>
                  <a:pt x="1035050" y="539034"/>
                  <a:pt x="1035050" y="596900"/>
                </a:cubicBezTo>
                <a:cubicBezTo>
                  <a:pt x="1035050" y="654766"/>
                  <a:pt x="988141" y="701675"/>
                  <a:pt x="930275" y="701675"/>
                </a:cubicBezTo>
                <a:lnTo>
                  <a:pt x="104775" y="701675"/>
                </a:lnTo>
                <a:cubicBezTo>
                  <a:pt x="46909" y="701675"/>
                  <a:pt x="0" y="654766"/>
                  <a:pt x="0" y="596900"/>
                </a:cubicBezTo>
                <a:cubicBezTo>
                  <a:pt x="0" y="539034"/>
                  <a:pt x="46909" y="492125"/>
                  <a:pt x="104775" y="492125"/>
                </a:cubicBezTo>
                <a:close/>
                <a:moveTo>
                  <a:pt x="1482725" y="212725"/>
                </a:moveTo>
                <a:lnTo>
                  <a:pt x="2308225" y="212725"/>
                </a:lnTo>
                <a:cubicBezTo>
                  <a:pt x="2366091" y="212725"/>
                  <a:pt x="2413000" y="259634"/>
                  <a:pt x="2413000" y="317500"/>
                </a:cubicBezTo>
                <a:cubicBezTo>
                  <a:pt x="2413000" y="375366"/>
                  <a:pt x="2366091" y="422275"/>
                  <a:pt x="2308225" y="422275"/>
                </a:cubicBezTo>
                <a:lnTo>
                  <a:pt x="1482725" y="422275"/>
                </a:lnTo>
                <a:cubicBezTo>
                  <a:pt x="1424859" y="422275"/>
                  <a:pt x="1377950" y="375366"/>
                  <a:pt x="1377950" y="317500"/>
                </a:cubicBezTo>
                <a:cubicBezTo>
                  <a:pt x="1377950" y="259634"/>
                  <a:pt x="1424859" y="212725"/>
                  <a:pt x="1482725" y="212725"/>
                </a:cubicBezTo>
                <a:close/>
                <a:moveTo>
                  <a:pt x="104775" y="212725"/>
                </a:moveTo>
                <a:lnTo>
                  <a:pt x="930275" y="212725"/>
                </a:lnTo>
                <a:cubicBezTo>
                  <a:pt x="988141" y="212725"/>
                  <a:pt x="1035050" y="259634"/>
                  <a:pt x="1035050" y="317500"/>
                </a:cubicBezTo>
                <a:cubicBezTo>
                  <a:pt x="1035050" y="375366"/>
                  <a:pt x="988141" y="422275"/>
                  <a:pt x="930275" y="422275"/>
                </a:cubicBezTo>
                <a:lnTo>
                  <a:pt x="104775" y="422275"/>
                </a:lnTo>
                <a:cubicBezTo>
                  <a:pt x="46909" y="422275"/>
                  <a:pt x="0" y="375366"/>
                  <a:pt x="0" y="317500"/>
                </a:cubicBezTo>
                <a:cubicBezTo>
                  <a:pt x="0" y="259634"/>
                  <a:pt x="46909" y="212725"/>
                  <a:pt x="104775" y="212725"/>
                </a:cubicBezTo>
                <a:close/>
                <a:moveTo>
                  <a:pt x="1206500" y="130175"/>
                </a:moveTo>
                <a:cubicBezTo>
                  <a:pt x="1252091" y="130175"/>
                  <a:pt x="1289050" y="167134"/>
                  <a:pt x="1289050" y="212725"/>
                </a:cubicBezTo>
                <a:lnTo>
                  <a:pt x="1289050" y="1857375"/>
                </a:lnTo>
                <a:cubicBezTo>
                  <a:pt x="1289050" y="1902966"/>
                  <a:pt x="1252091" y="1939925"/>
                  <a:pt x="1206500" y="1939925"/>
                </a:cubicBezTo>
                <a:cubicBezTo>
                  <a:pt x="1160909" y="1939925"/>
                  <a:pt x="1123950" y="1902966"/>
                  <a:pt x="1123950" y="1857375"/>
                </a:cubicBezTo>
                <a:lnTo>
                  <a:pt x="1123950" y="212725"/>
                </a:lnTo>
                <a:cubicBezTo>
                  <a:pt x="1123950" y="167134"/>
                  <a:pt x="1160909" y="130175"/>
                  <a:pt x="1206500" y="130175"/>
                </a:cubicBezTo>
                <a:close/>
                <a:moveTo>
                  <a:pt x="1373188" y="0"/>
                </a:moveTo>
                <a:cubicBezTo>
                  <a:pt x="1422286" y="0"/>
                  <a:pt x="1462088" y="39802"/>
                  <a:pt x="1462088" y="88900"/>
                </a:cubicBezTo>
                <a:cubicBezTo>
                  <a:pt x="1462088" y="137998"/>
                  <a:pt x="1422286" y="177800"/>
                  <a:pt x="1373188" y="177800"/>
                </a:cubicBezTo>
                <a:cubicBezTo>
                  <a:pt x="1324090" y="177800"/>
                  <a:pt x="1284288" y="137998"/>
                  <a:pt x="1284288" y="88900"/>
                </a:cubicBezTo>
                <a:cubicBezTo>
                  <a:pt x="1284288" y="39802"/>
                  <a:pt x="1324090" y="0"/>
                  <a:pt x="1373188" y="0"/>
                </a:cubicBezTo>
                <a:close/>
                <a:moveTo>
                  <a:pt x="1035050" y="0"/>
                </a:moveTo>
                <a:cubicBezTo>
                  <a:pt x="1084148" y="0"/>
                  <a:pt x="1123950" y="39802"/>
                  <a:pt x="1123950" y="88900"/>
                </a:cubicBezTo>
                <a:cubicBezTo>
                  <a:pt x="1123950" y="137998"/>
                  <a:pt x="1084148" y="177800"/>
                  <a:pt x="1035050" y="177800"/>
                </a:cubicBezTo>
                <a:cubicBezTo>
                  <a:pt x="985952" y="177800"/>
                  <a:pt x="946150" y="137998"/>
                  <a:pt x="946150" y="88900"/>
                </a:cubicBezTo>
                <a:cubicBezTo>
                  <a:pt x="946150" y="39802"/>
                  <a:pt x="985952" y="0"/>
                  <a:pt x="1035050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08" name="フリーフォーム: 図形 207">
            <a:extLst>
              <a:ext uri="{FF2B5EF4-FFF2-40B4-BE49-F238E27FC236}">
                <a16:creationId xmlns:a16="http://schemas.microsoft.com/office/drawing/2014/main" id="{E370C654-C98F-E223-BD97-ED7FD0DE07A4}"/>
              </a:ext>
            </a:extLst>
          </p:cNvPr>
          <p:cNvSpPr/>
          <p:nvPr/>
        </p:nvSpPr>
        <p:spPr>
          <a:xfrm>
            <a:off x="3699147" y="1213795"/>
            <a:ext cx="2543311" cy="1939925"/>
          </a:xfrm>
          <a:custGeom>
            <a:avLst/>
            <a:gdLst>
              <a:gd name="connsiteX0" fmla="*/ 1488692 w 2543311"/>
              <a:gd name="connsiteY0" fmla="*/ 544188 h 1939925"/>
              <a:gd name="connsiteX1" fmla="*/ 1521868 w 2543311"/>
              <a:gd name="connsiteY1" fmla="*/ 546267 h 1939925"/>
              <a:gd name="connsiteX2" fmla="*/ 2470343 w 2543311"/>
              <a:gd name="connsiteY2" fmla="*/ 800410 h 1939925"/>
              <a:gd name="connsiteX3" fmla="*/ 2529534 w 2543311"/>
              <a:gd name="connsiteY3" fmla="*/ 902932 h 1939925"/>
              <a:gd name="connsiteX4" fmla="*/ 2529534 w 2543311"/>
              <a:gd name="connsiteY4" fmla="*/ 902932 h 1939925"/>
              <a:gd name="connsiteX5" fmla="*/ 2427011 w 2543311"/>
              <a:gd name="connsiteY5" fmla="*/ 962123 h 1939925"/>
              <a:gd name="connsiteX6" fmla="*/ 1478537 w 2543311"/>
              <a:gd name="connsiteY6" fmla="*/ 707979 h 1939925"/>
              <a:gd name="connsiteX7" fmla="*/ 1419346 w 2543311"/>
              <a:gd name="connsiteY7" fmla="*/ 605457 h 1939925"/>
              <a:gd name="connsiteX8" fmla="*/ 1419346 w 2543311"/>
              <a:gd name="connsiteY8" fmla="*/ 605458 h 1939925"/>
              <a:gd name="connsiteX9" fmla="*/ 1488692 w 2543311"/>
              <a:gd name="connsiteY9" fmla="*/ 544188 h 1939925"/>
              <a:gd name="connsiteX10" fmla="*/ 1054619 w 2543311"/>
              <a:gd name="connsiteY10" fmla="*/ 544188 h 1939925"/>
              <a:gd name="connsiteX11" fmla="*/ 1123965 w 2543311"/>
              <a:gd name="connsiteY11" fmla="*/ 605458 h 1939925"/>
              <a:gd name="connsiteX12" fmla="*/ 1123965 w 2543311"/>
              <a:gd name="connsiteY12" fmla="*/ 605457 h 1939925"/>
              <a:gd name="connsiteX13" fmla="*/ 1064774 w 2543311"/>
              <a:gd name="connsiteY13" fmla="*/ 707979 h 1939925"/>
              <a:gd name="connsiteX14" fmla="*/ 116300 w 2543311"/>
              <a:gd name="connsiteY14" fmla="*/ 962123 h 1939925"/>
              <a:gd name="connsiteX15" fmla="*/ 13778 w 2543311"/>
              <a:gd name="connsiteY15" fmla="*/ 902932 h 1939925"/>
              <a:gd name="connsiteX16" fmla="*/ 13777 w 2543311"/>
              <a:gd name="connsiteY16" fmla="*/ 902932 h 1939925"/>
              <a:gd name="connsiteX17" fmla="*/ 72968 w 2543311"/>
              <a:gd name="connsiteY17" fmla="*/ 800410 h 1939925"/>
              <a:gd name="connsiteX18" fmla="*/ 1021443 w 2543311"/>
              <a:gd name="connsiteY18" fmla="*/ 546267 h 1939925"/>
              <a:gd name="connsiteX19" fmla="*/ 1054619 w 2543311"/>
              <a:gd name="connsiteY19" fmla="*/ 544188 h 1939925"/>
              <a:gd name="connsiteX20" fmla="*/ 1266195 w 2543311"/>
              <a:gd name="connsiteY20" fmla="*/ 130175 h 1939925"/>
              <a:gd name="connsiteX21" fmla="*/ 1348745 w 2543311"/>
              <a:gd name="connsiteY21" fmla="*/ 212725 h 1939925"/>
              <a:gd name="connsiteX22" fmla="*/ 1348745 w 2543311"/>
              <a:gd name="connsiteY22" fmla="*/ 1857375 h 1939925"/>
              <a:gd name="connsiteX23" fmla="*/ 1266195 w 2543311"/>
              <a:gd name="connsiteY23" fmla="*/ 1939925 h 1939925"/>
              <a:gd name="connsiteX24" fmla="*/ 1183645 w 2543311"/>
              <a:gd name="connsiteY24" fmla="*/ 1857375 h 1939925"/>
              <a:gd name="connsiteX25" fmla="*/ 1183645 w 2543311"/>
              <a:gd name="connsiteY25" fmla="*/ 212725 h 1939925"/>
              <a:gd name="connsiteX26" fmla="*/ 1266195 w 2543311"/>
              <a:gd name="connsiteY26" fmla="*/ 130175 h 1939925"/>
              <a:gd name="connsiteX27" fmla="*/ 2471093 w 2543311"/>
              <a:gd name="connsiteY27" fmla="*/ 59709 h 1939925"/>
              <a:gd name="connsiteX28" fmla="*/ 2540440 w 2543311"/>
              <a:gd name="connsiteY28" fmla="*/ 120980 h 1939925"/>
              <a:gd name="connsiteX29" fmla="*/ 2540439 w 2543311"/>
              <a:gd name="connsiteY29" fmla="*/ 120980 h 1939925"/>
              <a:gd name="connsiteX30" fmla="*/ 2481248 w 2543311"/>
              <a:gd name="connsiteY30" fmla="*/ 223502 h 1939925"/>
              <a:gd name="connsiteX31" fmla="*/ 1532773 w 2543311"/>
              <a:gd name="connsiteY31" fmla="*/ 477644 h 1939925"/>
              <a:gd name="connsiteX32" fmla="*/ 1430251 w 2543311"/>
              <a:gd name="connsiteY32" fmla="*/ 418453 h 1939925"/>
              <a:gd name="connsiteX33" fmla="*/ 1430251 w 2543311"/>
              <a:gd name="connsiteY33" fmla="*/ 418454 h 1939925"/>
              <a:gd name="connsiteX34" fmla="*/ 1489442 w 2543311"/>
              <a:gd name="connsiteY34" fmla="*/ 315932 h 1939925"/>
              <a:gd name="connsiteX35" fmla="*/ 2437918 w 2543311"/>
              <a:gd name="connsiteY35" fmla="*/ 61788 h 1939925"/>
              <a:gd name="connsiteX36" fmla="*/ 2471093 w 2543311"/>
              <a:gd name="connsiteY36" fmla="*/ 59709 h 1939925"/>
              <a:gd name="connsiteX37" fmla="*/ 72218 w 2543311"/>
              <a:gd name="connsiteY37" fmla="*/ 59709 h 1939925"/>
              <a:gd name="connsiteX38" fmla="*/ 105394 w 2543311"/>
              <a:gd name="connsiteY38" fmla="*/ 61788 h 1939925"/>
              <a:gd name="connsiteX39" fmla="*/ 1053869 w 2543311"/>
              <a:gd name="connsiteY39" fmla="*/ 315932 h 1939925"/>
              <a:gd name="connsiteX40" fmla="*/ 1113060 w 2543311"/>
              <a:gd name="connsiteY40" fmla="*/ 418454 h 1939925"/>
              <a:gd name="connsiteX41" fmla="*/ 1113060 w 2543311"/>
              <a:gd name="connsiteY41" fmla="*/ 418453 h 1939925"/>
              <a:gd name="connsiteX42" fmla="*/ 1010538 w 2543311"/>
              <a:gd name="connsiteY42" fmla="*/ 477644 h 1939925"/>
              <a:gd name="connsiteX43" fmla="*/ 62064 w 2543311"/>
              <a:gd name="connsiteY43" fmla="*/ 223502 h 1939925"/>
              <a:gd name="connsiteX44" fmla="*/ 2872 w 2543311"/>
              <a:gd name="connsiteY44" fmla="*/ 120980 h 1939925"/>
              <a:gd name="connsiteX45" fmla="*/ 2871 w 2543311"/>
              <a:gd name="connsiteY45" fmla="*/ 120980 h 1939925"/>
              <a:gd name="connsiteX46" fmla="*/ 72218 w 2543311"/>
              <a:gd name="connsiteY46" fmla="*/ 59709 h 1939925"/>
              <a:gd name="connsiteX47" fmla="*/ 1432883 w 2543311"/>
              <a:gd name="connsiteY47" fmla="*/ 0 h 1939925"/>
              <a:gd name="connsiteX48" fmla="*/ 1521783 w 2543311"/>
              <a:gd name="connsiteY48" fmla="*/ 88900 h 1939925"/>
              <a:gd name="connsiteX49" fmla="*/ 1432883 w 2543311"/>
              <a:gd name="connsiteY49" fmla="*/ 177800 h 1939925"/>
              <a:gd name="connsiteX50" fmla="*/ 1343983 w 2543311"/>
              <a:gd name="connsiteY50" fmla="*/ 88900 h 1939925"/>
              <a:gd name="connsiteX51" fmla="*/ 1432883 w 2543311"/>
              <a:gd name="connsiteY51" fmla="*/ 0 h 1939925"/>
              <a:gd name="connsiteX52" fmla="*/ 1094745 w 2543311"/>
              <a:gd name="connsiteY52" fmla="*/ 0 h 1939925"/>
              <a:gd name="connsiteX53" fmla="*/ 1183645 w 2543311"/>
              <a:gd name="connsiteY53" fmla="*/ 88900 h 1939925"/>
              <a:gd name="connsiteX54" fmla="*/ 1094745 w 2543311"/>
              <a:gd name="connsiteY54" fmla="*/ 177800 h 1939925"/>
              <a:gd name="connsiteX55" fmla="*/ 1005845 w 2543311"/>
              <a:gd name="connsiteY55" fmla="*/ 88900 h 1939925"/>
              <a:gd name="connsiteX56" fmla="*/ 1094745 w 2543311"/>
              <a:gd name="connsiteY56" fmla="*/ 0 h 1939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</a:cxnLst>
            <a:rect l="l" t="t" r="r" b="b"/>
            <a:pathLst>
              <a:path w="2543311" h="1939925">
                <a:moveTo>
                  <a:pt x="1488692" y="544188"/>
                </a:moveTo>
                <a:cubicBezTo>
                  <a:pt x="1499462" y="542688"/>
                  <a:pt x="1510704" y="543276"/>
                  <a:pt x="1521868" y="546267"/>
                </a:cubicBezTo>
                <a:lnTo>
                  <a:pt x="2470343" y="800410"/>
                </a:lnTo>
                <a:cubicBezTo>
                  <a:pt x="2514999" y="812376"/>
                  <a:pt x="2541500" y="858277"/>
                  <a:pt x="2529534" y="902932"/>
                </a:cubicBezTo>
                <a:lnTo>
                  <a:pt x="2529534" y="902932"/>
                </a:lnTo>
                <a:cubicBezTo>
                  <a:pt x="2517568" y="947588"/>
                  <a:pt x="2471667" y="974089"/>
                  <a:pt x="2427011" y="962123"/>
                </a:cubicBezTo>
                <a:lnTo>
                  <a:pt x="1478537" y="707979"/>
                </a:lnTo>
                <a:cubicBezTo>
                  <a:pt x="1433881" y="696014"/>
                  <a:pt x="1407381" y="650113"/>
                  <a:pt x="1419346" y="605457"/>
                </a:cubicBezTo>
                <a:lnTo>
                  <a:pt x="1419346" y="605458"/>
                </a:lnTo>
                <a:cubicBezTo>
                  <a:pt x="1428320" y="571966"/>
                  <a:pt x="1456383" y="548687"/>
                  <a:pt x="1488692" y="544188"/>
                </a:cubicBezTo>
                <a:close/>
                <a:moveTo>
                  <a:pt x="1054619" y="544188"/>
                </a:moveTo>
                <a:cubicBezTo>
                  <a:pt x="1086928" y="548687"/>
                  <a:pt x="1114991" y="571966"/>
                  <a:pt x="1123965" y="605458"/>
                </a:cubicBezTo>
                <a:lnTo>
                  <a:pt x="1123965" y="605457"/>
                </a:lnTo>
                <a:cubicBezTo>
                  <a:pt x="1135930" y="650113"/>
                  <a:pt x="1109430" y="696014"/>
                  <a:pt x="1064774" y="707979"/>
                </a:cubicBezTo>
                <a:lnTo>
                  <a:pt x="116300" y="962123"/>
                </a:lnTo>
                <a:cubicBezTo>
                  <a:pt x="71644" y="974089"/>
                  <a:pt x="25743" y="947588"/>
                  <a:pt x="13778" y="902932"/>
                </a:cubicBezTo>
                <a:lnTo>
                  <a:pt x="13777" y="902932"/>
                </a:lnTo>
                <a:cubicBezTo>
                  <a:pt x="1811" y="858277"/>
                  <a:pt x="28312" y="812376"/>
                  <a:pt x="72968" y="800410"/>
                </a:cubicBezTo>
                <a:lnTo>
                  <a:pt x="1021443" y="546267"/>
                </a:lnTo>
                <a:cubicBezTo>
                  <a:pt x="1032607" y="543276"/>
                  <a:pt x="1043849" y="542688"/>
                  <a:pt x="1054619" y="544188"/>
                </a:cubicBezTo>
                <a:close/>
                <a:moveTo>
                  <a:pt x="1266195" y="130175"/>
                </a:moveTo>
                <a:cubicBezTo>
                  <a:pt x="1311786" y="130175"/>
                  <a:pt x="1348745" y="167134"/>
                  <a:pt x="1348745" y="212725"/>
                </a:cubicBezTo>
                <a:lnTo>
                  <a:pt x="1348745" y="1857375"/>
                </a:lnTo>
                <a:cubicBezTo>
                  <a:pt x="1348745" y="1902966"/>
                  <a:pt x="1311786" y="1939925"/>
                  <a:pt x="1266195" y="1939925"/>
                </a:cubicBezTo>
                <a:cubicBezTo>
                  <a:pt x="1220604" y="1939925"/>
                  <a:pt x="1183645" y="1902966"/>
                  <a:pt x="1183645" y="1857375"/>
                </a:cubicBezTo>
                <a:lnTo>
                  <a:pt x="1183645" y="212725"/>
                </a:lnTo>
                <a:cubicBezTo>
                  <a:pt x="1183645" y="167134"/>
                  <a:pt x="1220604" y="130175"/>
                  <a:pt x="1266195" y="130175"/>
                </a:cubicBezTo>
                <a:close/>
                <a:moveTo>
                  <a:pt x="2471093" y="59709"/>
                </a:moveTo>
                <a:cubicBezTo>
                  <a:pt x="2503403" y="64208"/>
                  <a:pt x="2531466" y="87488"/>
                  <a:pt x="2540440" y="120980"/>
                </a:cubicBezTo>
                <a:lnTo>
                  <a:pt x="2540439" y="120980"/>
                </a:lnTo>
                <a:cubicBezTo>
                  <a:pt x="2552404" y="165636"/>
                  <a:pt x="2525903" y="211537"/>
                  <a:pt x="2481248" y="223502"/>
                </a:cubicBezTo>
                <a:lnTo>
                  <a:pt x="1532773" y="477644"/>
                </a:lnTo>
                <a:cubicBezTo>
                  <a:pt x="1488117" y="489610"/>
                  <a:pt x="1442216" y="463109"/>
                  <a:pt x="1430251" y="418453"/>
                </a:cubicBezTo>
                <a:lnTo>
                  <a:pt x="1430251" y="418454"/>
                </a:lnTo>
                <a:cubicBezTo>
                  <a:pt x="1418286" y="373798"/>
                  <a:pt x="1444786" y="327897"/>
                  <a:pt x="1489442" y="315932"/>
                </a:cubicBezTo>
                <a:lnTo>
                  <a:pt x="2437918" y="61788"/>
                </a:lnTo>
                <a:cubicBezTo>
                  <a:pt x="2449082" y="58797"/>
                  <a:pt x="2460323" y="58210"/>
                  <a:pt x="2471093" y="59709"/>
                </a:cubicBezTo>
                <a:close/>
                <a:moveTo>
                  <a:pt x="72218" y="59709"/>
                </a:moveTo>
                <a:cubicBezTo>
                  <a:pt x="82988" y="58210"/>
                  <a:pt x="94230" y="58797"/>
                  <a:pt x="105394" y="61788"/>
                </a:cubicBezTo>
                <a:lnTo>
                  <a:pt x="1053869" y="315932"/>
                </a:lnTo>
                <a:cubicBezTo>
                  <a:pt x="1098525" y="327897"/>
                  <a:pt x="1125025" y="373798"/>
                  <a:pt x="1113060" y="418454"/>
                </a:cubicBezTo>
                <a:lnTo>
                  <a:pt x="1113060" y="418453"/>
                </a:lnTo>
                <a:cubicBezTo>
                  <a:pt x="1101095" y="463109"/>
                  <a:pt x="1055194" y="489610"/>
                  <a:pt x="1010538" y="477644"/>
                </a:cubicBezTo>
                <a:lnTo>
                  <a:pt x="62064" y="223502"/>
                </a:lnTo>
                <a:cubicBezTo>
                  <a:pt x="17408" y="211537"/>
                  <a:pt x="-9093" y="165636"/>
                  <a:pt x="2872" y="120980"/>
                </a:cubicBezTo>
                <a:lnTo>
                  <a:pt x="2871" y="120980"/>
                </a:lnTo>
                <a:cubicBezTo>
                  <a:pt x="11846" y="87488"/>
                  <a:pt x="39908" y="64208"/>
                  <a:pt x="72218" y="59709"/>
                </a:cubicBezTo>
                <a:close/>
                <a:moveTo>
                  <a:pt x="1432883" y="0"/>
                </a:moveTo>
                <a:cubicBezTo>
                  <a:pt x="1481981" y="0"/>
                  <a:pt x="1521783" y="39802"/>
                  <a:pt x="1521783" y="88900"/>
                </a:cubicBezTo>
                <a:cubicBezTo>
                  <a:pt x="1521783" y="137998"/>
                  <a:pt x="1481981" y="177800"/>
                  <a:pt x="1432883" y="177800"/>
                </a:cubicBezTo>
                <a:cubicBezTo>
                  <a:pt x="1383785" y="177800"/>
                  <a:pt x="1343983" y="137998"/>
                  <a:pt x="1343983" y="88900"/>
                </a:cubicBezTo>
                <a:cubicBezTo>
                  <a:pt x="1343983" y="39802"/>
                  <a:pt x="1383785" y="0"/>
                  <a:pt x="1432883" y="0"/>
                </a:cubicBezTo>
                <a:close/>
                <a:moveTo>
                  <a:pt x="1094745" y="0"/>
                </a:moveTo>
                <a:cubicBezTo>
                  <a:pt x="1143843" y="0"/>
                  <a:pt x="1183645" y="39802"/>
                  <a:pt x="1183645" y="88900"/>
                </a:cubicBezTo>
                <a:cubicBezTo>
                  <a:pt x="1183645" y="137998"/>
                  <a:pt x="1143843" y="177800"/>
                  <a:pt x="1094745" y="177800"/>
                </a:cubicBezTo>
                <a:cubicBezTo>
                  <a:pt x="1045647" y="177800"/>
                  <a:pt x="1005845" y="137998"/>
                  <a:pt x="1005845" y="88900"/>
                </a:cubicBezTo>
                <a:cubicBezTo>
                  <a:pt x="1005845" y="39802"/>
                  <a:pt x="1045647" y="0"/>
                  <a:pt x="1094745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04" name="フリーフォーム: 図形 203">
            <a:extLst>
              <a:ext uri="{FF2B5EF4-FFF2-40B4-BE49-F238E27FC236}">
                <a16:creationId xmlns:a16="http://schemas.microsoft.com/office/drawing/2014/main" id="{E17B04FF-F253-46DF-DA4B-3067A4006C51}"/>
              </a:ext>
            </a:extLst>
          </p:cNvPr>
          <p:cNvSpPr/>
          <p:nvPr/>
        </p:nvSpPr>
        <p:spPr>
          <a:xfrm>
            <a:off x="840954" y="1213795"/>
            <a:ext cx="2389745" cy="1975294"/>
          </a:xfrm>
          <a:custGeom>
            <a:avLst/>
            <a:gdLst>
              <a:gd name="connsiteX0" fmla="*/ 1315665 w 2389745"/>
              <a:gd name="connsiteY0" fmla="*/ 522407 h 1975294"/>
              <a:gd name="connsiteX1" fmla="*/ 2315252 w 2389745"/>
              <a:gd name="connsiteY1" fmla="*/ 522407 h 1975294"/>
              <a:gd name="connsiteX2" fmla="*/ 2389745 w 2389745"/>
              <a:gd name="connsiteY2" fmla="*/ 596900 h 1975294"/>
              <a:gd name="connsiteX3" fmla="*/ 2315252 w 2389745"/>
              <a:gd name="connsiteY3" fmla="*/ 671393 h 1975294"/>
              <a:gd name="connsiteX4" fmla="*/ 1315665 w 2389745"/>
              <a:gd name="connsiteY4" fmla="*/ 671393 h 1975294"/>
              <a:gd name="connsiteX5" fmla="*/ 74493 w 2389745"/>
              <a:gd name="connsiteY5" fmla="*/ 522407 h 1975294"/>
              <a:gd name="connsiteX6" fmla="*/ 1063331 w 2389745"/>
              <a:gd name="connsiteY6" fmla="*/ 522407 h 1975294"/>
              <a:gd name="connsiteX7" fmla="*/ 1063331 w 2389745"/>
              <a:gd name="connsiteY7" fmla="*/ 671393 h 1975294"/>
              <a:gd name="connsiteX8" fmla="*/ 74493 w 2389745"/>
              <a:gd name="connsiteY8" fmla="*/ 671393 h 1975294"/>
              <a:gd name="connsiteX9" fmla="*/ 0 w 2389745"/>
              <a:gd name="connsiteY9" fmla="*/ 596900 h 1975294"/>
              <a:gd name="connsiteX10" fmla="*/ 74493 w 2389745"/>
              <a:gd name="connsiteY10" fmla="*/ 522407 h 1975294"/>
              <a:gd name="connsiteX11" fmla="*/ 1315665 w 2389745"/>
              <a:gd name="connsiteY11" fmla="*/ 308334 h 1975294"/>
              <a:gd name="connsiteX12" fmla="*/ 2315252 w 2389745"/>
              <a:gd name="connsiteY12" fmla="*/ 308334 h 1975294"/>
              <a:gd name="connsiteX13" fmla="*/ 2389745 w 2389745"/>
              <a:gd name="connsiteY13" fmla="*/ 382827 h 1975294"/>
              <a:gd name="connsiteX14" fmla="*/ 2315252 w 2389745"/>
              <a:gd name="connsiteY14" fmla="*/ 457320 h 1975294"/>
              <a:gd name="connsiteX15" fmla="*/ 1315665 w 2389745"/>
              <a:gd name="connsiteY15" fmla="*/ 457320 h 1975294"/>
              <a:gd name="connsiteX16" fmla="*/ 74493 w 2389745"/>
              <a:gd name="connsiteY16" fmla="*/ 308334 h 1975294"/>
              <a:gd name="connsiteX17" fmla="*/ 1063331 w 2389745"/>
              <a:gd name="connsiteY17" fmla="*/ 308334 h 1975294"/>
              <a:gd name="connsiteX18" fmla="*/ 1063331 w 2389745"/>
              <a:gd name="connsiteY18" fmla="*/ 457320 h 1975294"/>
              <a:gd name="connsiteX19" fmla="*/ 74493 w 2389745"/>
              <a:gd name="connsiteY19" fmla="*/ 457320 h 1975294"/>
              <a:gd name="connsiteX20" fmla="*/ 0 w 2389745"/>
              <a:gd name="connsiteY20" fmla="*/ 382827 h 1975294"/>
              <a:gd name="connsiteX21" fmla="*/ 74493 w 2389745"/>
              <a:gd name="connsiteY21" fmla="*/ 308334 h 1975294"/>
              <a:gd name="connsiteX22" fmla="*/ 1191341 w 2389745"/>
              <a:gd name="connsiteY22" fmla="*/ 165544 h 1975294"/>
              <a:gd name="connsiteX23" fmla="*/ 1273891 w 2389745"/>
              <a:gd name="connsiteY23" fmla="*/ 248094 h 1975294"/>
              <a:gd name="connsiteX24" fmla="*/ 1273891 w 2389745"/>
              <a:gd name="connsiteY24" fmla="*/ 1892744 h 1975294"/>
              <a:gd name="connsiteX25" fmla="*/ 1191341 w 2389745"/>
              <a:gd name="connsiteY25" fmla="*/ 1975294 h 1975294"/>
              <a:gd name="connsiteX26" fmla="*/ 1108791 w 2389745"/>
              <a:gd name="connsiteY26" fmla="*/ 1892744 h 1975294"/>
              <a:gd name="connsiteX27" fmla="*/ 1108791 w 2389745"/>
              <a:gd name="connsiteY27" fmla="*/ 248094 h 1975294"/>
              <a:gd name="connsiteX28" fmla="*/ 1191341 w 2389745"/>
              <a:gd name="connsiteY28" fmla="*/ 165544 h 1975294"/>
              <a:gd name="connsiteX29" fmla="*/ 1357376 w 2389745"/>
              <a:gd name="connsiteY29" fmla="*/ 0 h 1975294"/>
              <a:gd name="connsiteX30" fmla="*/ 1446276 w 2389745"/>
              <a:gd name="connsiteY30" fmla="*/ 88900 h 1975294"/>
              <a:gd name="connsiteX31" fmla="*/ 1357376 w 2389745"/>
              <a:gd name="connsiteY31" fmla="*/ 177800 h 1975294"/>
              <a:gd name="connsiteX32" fmla="*/ 1268476 w 2389745"/>
              <a:gd name="connsiteY32" fmla="*/ 88900 h 1975294"/>
              <a:gd name="connsiteX33" fmla="*/ 1357376 w 2389745"/>
              <a:gd name="connsiteY33" fmla="*/ 0 h 1975294"/>
              <a:gd name="connsiteX34" fmla="*/ 1019238 w 2389745"/>
              <a:gd name="connsiteY34" fmla="*/ 0 h 1975294"/>
              <a:gd name="connsiteX35" fmla="*/ 1108138 w 2389745"/>
              <a:gd name="connsiteY35" fmla="*/ 88900 h 1975294"/>
              <a:gd name="connsiteX36" fmla="*/ 1019238 w 2389745"/>
              <a:gd name="connsiteY36" fmla="*/ 177800 h 1975294"/>
              <a:gd name="connsiteX37" fmla="*/ 930338 w 2389745"/>
              <a:gd name="connsiteY37" fmla="*/ 88900 h 1975294"/>
              <a:gd name="connsiteX38" fmla="*/ 1019238 w 2389745"/>
              <a:gd name="connsiteY38" fmla="*/ 0 h 1975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</a:cxnLst>
            <a:rect l="l" t="t" r="r" b="b"/>
            <a:pathLst>
              <a:path w="2389745" h="1975294">
                <a:moveTo>
                  <a:pt x="1315665" y="522407"/>
                </a:moveTo>
                <a:lnTo>
                  <a:pt x="2315252" y="522407"/>
                </a:lnTo>
                <a:cubicBezTo>
                  <a:pt x="2356393" y="522407"/>
                  <a:pt x="2389745" y="555759"/>
                  <a:pt x="2389745" y="596900"/>
                </a:cubicBezTo>
                <a:cubicBezTo>
                  <a:pt x="2389745" y="638041"/>
                  <a:pt x="2356393" y="671393"/>
                  <a:pt x="2315252" y="671393"/>
                </a:cubicBezTo>
                <a:lnTo>
                  <a:pt x="1315665" y="671393"/>
                </a:lnTo>
                <a:close/>
                <a:moveTo>
                  <a:pt x="74493" y="522407"/>
                </a:moveTo>
                <a:lnTo>
                  <a:pt x="1063331" y="522407"/>
                </a:lnTo>
                <a:lnTo>
                  <a:pt x="1063331" y="671393"/>
                </a:lnTo>
                <a:lnTo>
                  <a:pt x="74493" y="671393"/>
                </a:lnTo>
                <a:cubicBezTo>
                  <a:pt x="33352" y="671393"/>
                  <a:pt x="0" y="638041"/>
                  <a:pt x="0" y="596900"/>
                </a:cubicBezTo>
                <a:cubicBezTo>
                  <a:pt x="0" y="555759"/>
                  <a:pt x="33352" y="522407"/>
                  <a:pt x="74493" y="522407"/>
                </a:cubicBezTo>
                <a:close/>
                <a:moveTo>
                  <a:pt x="1315665" y="308334"/>
                </a:moveTo>
                <a:lnTo>
                  <a:pt x="2315252" y="308334"/>
                </a:lnTo>
                <a:cubicBezTo>
                  <a:pt x="2356393" y="308334"/>
                  <a:pt x="2389745" y="341686"/>
                  <a:pt x="2389745" y="382827"/>
                </a:cubicBezTo>
                <a:cubicBezTo>
                  <a:pt x="2389745" y="423968"/>
                  <a:pt x="2356393" y="457320"/>
                  <a:pt x="2315252" y="457320"/>
                </a:cubicBezTo>
                <a:lnTo>
                  <a:pt x="1315665" y="457320"/>
                </a:lnTo>
                <a:close/>
                <a:moveTo>
                  <a:pt x="74493" y="308334"/>
                </a:moveTo>
                <a:lnTo>
                  <a:pt x="1063331" y="308334"/>
                </a:lnTo>
                <a:lnTo>
                  <a:pt x="1063331" y="457320"/>
                </a:lnTo>
                <a:lnTo>
                  <a:pt x="74493" y="457320"/>
                </a:lnTo>
                <a:cubicBezTo>
                  <a:pt x="33352" y="457320"/>
                  <a:pt x="0" y="423968"/>
                  <a:pt x="0" y="382827"/>
                </a:cubicBezTo>
                <a:cubicBezTo>
                  <a:pt x="0" y="341686"/>
                  <a:pt x="33352" y="308334"/>
                  <a:pt x="74493" y="308334"/>
                </a:cubicBezTo>
                <a:close/>
                <a:moveTo>
                  <a:pt x="1191341" y="165544"/>
                </a:moveTo>
                <a:cubicBezTo>
                  <a:pt x="1236932" y="165544"/>
                  <a:pt x="1273891" y="202503"/>
                  <a:pt x="1273891" y="248094"/>
                </a:cubicBezTo>
                <a:lnTo>
                  <a:pt x="1273891" y="1892744"/>
                </a:lnTo>
                <a:cubicBezTo>
                  <a:pt x="1273891" y="1938335"/>
                  <a:pt x="1236932" y="1975294"/>
                  <a:pt x="1191341" y="1975294"/>
                </a:cubicBezTo>
                <a:cubicBezTo>
                  <a:pt x="1145750" y="1975294"/>
                  <a:pt x="1108791" y="1938335"/>
                  <a:pt x="1108791" y="1892744"/>
                </a:cubicBezTo>
                <a:lnTo>
                  <a:pt x="1108791" y="248094"/>
                </a:lnTo>
                <a:cubicBezTo>
                  <a:pt x="1108791" y="202503"/>
                  <a:pt x="1145750" y="165544"/>
                  <a:pt x="1191341" y="165544"/>
                </a:cubicBezTo>
                <a:close/>
                <a:moveTo>
                  <a:pt x="1357376" y="0"/>
                </a:moveTo>
                <a:cubicBezTo>
                  <a:pt x="1406474" y="0"/>
                  <a:pt x="1446276" y="39802"/>
                  <a:pt x="1446276" y="88900"/>
                </a:cubicBezTo>
                <a:cubicBezTo>
                  <a:pt x="1446276" y="137998"/>
                  <a:pt x="1406474" y="177800"/>
                  <a:pt x="1357376" y="177800"/>
                </a:cubicBezTo>
                <a:cubicBezTo>
                  <a:pt x="1308278" y="177800"/>
                  <a:pt x="1268476" y="137998"/>
                  <a:pt x="1268476" y="88900"/>
                </a:cubicBezTo>
                <a:cubicBezTo>
                  <a:pt x="1268476" y="39802"/>
                  <a:pt x="1308278" y="0"/>
                  <a:pt x="1357376" y="0"/>
                </a:cubicBezTo>
                <a:close/>
                <a:moveTo>
                  <a:pt x="1019238" y="0"/>
                </a:moveTo>
                <a:cubicBezTo>
                  <a:pt x="1068336" y="0"/>
                  <a:pt x="1108138" y="39802"/>
                  <a:pt x="1108138" y="88900"/>
                </a:cubicBezTo>
                <a:cubicBezTo>
                  <a:pt x="1108138" y="137998"/>
                  <a:pt x="1068336" y="177800"/>
                  <a:pt x="1019238" y="177800"/>
                </a:cubicBezTo>
                <a:cubicBezTo>
                  <a:pt x="970140" y="177800"/>
                  <a:pt x="930338" y="137998"/>
                  <a:pt x="930338" y="88900"/>
                </a:cubicBezTo>
                <a:cubicBezTo>
                  <a:pt x="930338" y="39802"/>
                  <a:pt x="970140" y="0"/>
                  <a:pt x="1019238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2" name="フリーフォーム: 図形 211">
            <a:extLst>
              <a:ext uri="{FF2B5EF4-FFF2-40B4-BE49-F238E27FC236}">
                <a16:creationId xmlns:a16="http://schemas.microsoft.com/office/drawing/2014/main" id="{2B2229C7-0FF2-9715-F166-E442D6E8B7A5}"/>
              </a:ext>
            </a:extLst>
          </p:cNvPr>
          <p:cNvSpPr/>
          <p:nvPr/>
        </p:nvSpPr>
        <p:spPr>
          <a:xfrm>
            <a:off x="847630" y="4337057"/>
            <a:ext cx="2313014" cy="1503420"/>
          </a:xfrm>
          <a:custGeom>
            <a:avLst/>
            <a:gdLst>
              <a:gd name="connsiteX0" fmla="*/ 1080447 w 2313014"/>
              <a:gd name="connsiteY0" fmla="*/ 1209938 h 1503420"/>
              <a:gd name="connsiteX1" fmla="*/ 1206107 w 2313014"/>
              <a:gd name="connsiteY1" fmla="*/ 1209938 h 1503420"/>
              <a:gd name="connsiteX2" fmla="*/ 1206107 w 2313014"/>
              <a:gd name="connsiteY2" fmla="*/ 1440590 h 1503420"/>
              <a:gd name="connsiteX3" fmla="*/ 1143277 w 2313014"/>
              <a:gd name="connsiteY3" fmla="*/ 1503420 h 1503420"/>
              <a:gd name="connsiteX4" fmla="*/ 1080447 w 2313014"/>
              <a:gd name="connsiteY4" fmla="*/ 1440590 h 1503420"/>
              <a:gd name="connsiteX5" fmla="*/ 1080447 w 2313014"/>
              <a:gd name="connsiteY5" fmla="*/ 1070746 h 1503420"/>
              <a:gd name="connsiteX6" fmla="*/ 1206107 w 2313014"/>
              <a:gd name="connsiteY6" fmla="*/ 1070746 h 1503420"/>
              <a:gd name="connsiteX7" fmla="*/ 1206107 w 2313014"/>
              <a:gd name="connsiteY7" fmla="*/ 1175140 h 1503420"/>
              <a:gd name="connsiteX8" fmla="*/ 1080447 w 2313014"/>
              <a:gd name="connsiteY8" fmla="*/ 1175140 h 1503420"/>
              <a:gd name="connsiteX9" fmla="*/ 1080447 w 2313014"/>
              <a:gd name="connsiteY9" fmla="*/ 943153 h 1503420"/>
              <a:gd name="connsiteX10" fmla="*/ 1206107 w 2313014"/>
              <a:gd name="connsiteY10" fmla="*/ 943153 h 1503420"/>
              <a:gd name="connsiteX11" fmla="*/ 1206107 w 2313014"/>
              <a:gd name="connsiteY11" fmla="*/ 1035948 h 1503420"/>
              <a:gd name="connsiteX12" fmla="*/ 1080447 w 2313014"/>
              <a:gd name="connsiteY12" fmla="*/ 1035948 h 1503420"/>
              <a:gd name="connsiteX13" fmla="*/ 1574234 w 2313014"/>
              <a:gd name="connsiteY13" fmla="*/ 445699 h 1503420"/>
              <a:gd name="connsiteX14" fmla="*/ 2313014 w 2313014"/>
              <a:gd name="connsiteY14" fmla="*/ 536994 h 1503420"/>
              <a:gd name="connsiteX15" fmla="*/ 1574234 w 2313014"/>
              <a:gd name="connsiteY15" fmla="*/ 628288 h 1503420"/>
              <a:gd name="connsiteX16" fmla="*/ 1286668 w 2313014"/>
              <a:gd name="connsiteY16" fmla="*/ 621114 h 1503420"/>
              <a:gd name="connsiteX17" fmla="*/ 1244963 w 2313014"/>
              <a:gd name="connsiteY17" fmla="*/ 618317 h 1503420"/>
              <a:gd name="connsiteX18" fmla="*/ 1244963 w 2313014"/>
              <a:gd name="connsiteY18" fmla="*/ 455671 h 1503420"/>
              <a:gd name="connsiteX19" fmla="*/ 1286668 w 2313014"/>
              <a:gd name="connsiteY19" fmla="*/ 452873 h 1503420"/>
              <a:gd name="connsiteX20" fmla="*/ 1574234 w 2313014"/>
              <a:gd name="connsiteY20" fmla="*/ 445699 h 1503420"/>
              <a:gd name="connsiteX21" fmla="*/ 738780 w 2313014"/>
              <a:gd name="connsiteY21" fmla="*/ 445699 h 1503420"/>
              <a:gd name="connsiteX22" fmla="*/ 1026346 w 2313014"/>
              <a:gd name="connsiteY22" fmla="*/ 452873 h 1503420"/>
              <a:gd name="connsiteX23" fmla="*/ 1046875 w 2313014"/>
              <a:gd name="connsiteY23" fmla="*/ 454250 h 1503420"/>
              <a:gd name="connsiteX24" fmla="*/ 1046875 w 2313014"/>
              <a:gd name="connsiteY24" fmla="*/ 619737 h 1503420"/>
              <a:gd name="connsiteX25" fmla="*/ 1026346 w 2313014"/>
              <a:gd name="connsiteY25" fmla="*/ 621114 h 1503420"/>
              <a:gd name="connsiteX26" fmla="*/ 738780 w 2313014"/>
              <a:gd name="connsiteY26" fmla="*/ 628288 h 1503420"/>
              <a:gd name="connsiteX27" fmla="*/ 0 w 2313014"/>
              <a:gd name="connsiteY27" fmla="*/ 536994 h 1503420"/>
              <a:gd name="connsiteX28" fmla="*/ 738780 w 2313014"/>
              <a:gd name="connsiteY28" fmla="*/ 445699 h 1503420"/>
              <a:gd name="connsiteX29" fmla="*/ 1574234 w 2313014"/>
              <a:gd name="connsiteY29" fmla="*/ 213712 h 1503420"/>
              <a:gd name="connsiteX30" fmla="*/ 2313014 w 2313014"/>
              <a:gd name="connsiteY30" fmla="*/ 305006 h 1503420"/>
              <a:gd name="connsiteX31" fmla="*/ 1574234 w 2313014"/>
              <a:gd name="connsiteY31" fmla="*/ 396301 h 1503420"/>
              <a:gd name="connsiteX32" fmla="*/ 1286668 w 2313014"/>
              <a:gd name="connsiteY32" fmla="*/ 389127 h 1503420"/>
              <a:gd name="connsiteX33" fmla="*/ 1244963 w 2313014"/>
              <a:gd name="connsiteY33" fmla="*/ 386329 h 1503420"/>
              <a:gd name="connsiteX34" fmla="*/ 1244963 w 2313014"/>
              <a:gd name="connsiteY34" fmla="*/ 223683 h 1503420"/>
              <a:gd name="connsiteX35" fmla="*/ 1286668 w 2313014"/>
              <a:gd name="connsiteY35" fmla="*/ 220886 h 1503420"/>
              <a:gd name="connsiteX36" fmla="*/ 1574234 w 2313014"/>
              <a:gd name="connsiteY36" fmla="*/ 213712 h 1503420"/>
              <a:gd name="connsiteX37" fmla="*/ 738780 w 2313014"/>
              <a:gd name="connsiteY37" fmla="*/ 213712 h 1503420"/>
              <a:gd name="connsiteX38" fmla="*/ 1026346 w 2313014"/>
              <a:gd name="connsiteY38" fmla="*/ 220886 h 1503420"/>
              <a:gd name="connsiteX39" fmla="*/ 1046875 w 2313014"/>
              <a:gd name="connsiteY39" fmla="*/ 222263 h 1503420"/>
              <a:gd name="connsiteX40" fmla="*/ 1046875 w 2313014"/>
              <a:gd name="connsiteY40" fmla="*/ 387750 h 1503420"/>
              <a:gd name="connsiteX41" fmla="*/ 1026346 w 2313014"/>
              <a:gd name="connsiteY41" fmla="*/ 389127 h 1503420"/>
              <a:gd name="connsiteX42" fmla="*/ 738780 w 2313014"/>
              <a:gd name="connsiteY42" fmla="*/ 396301 h 1503420"/>
              <a:gd name="connsiteX43" fmla="*/ 0 w 2313014"/>
              <a:gd name="connsiteY43" fmla="*/ 305006 h 1503420"/>
              <a:gd name="connsiteX44" fmla="*/ 738780 w 2313014"/>
              <a:gd name="connsiteY44" fmla="*/ 213712 h 1503420"/>
              <a:gd name="connsiteX45" fmla="*/ 1143277 w 2313014"/>
              <a:gd name="connsiteY45" fmla="*/ 125998 h 1503420"/>
              <a:gd name="connsiteX46" fmla="*/ 1206107 w 2313014"/>
              <a:gd name="connsiteY46" fmla="*/ 188828 h 1503420"/>
              <a:gd name="connsiteX47" fmla="*/ 1206107 w 2313014"/>
              <a:gd name="connsiteY47" fmla="*/ 908355 h 1503420"/>
              <a:gd name="connsiteX48" fmla="*/ 1080447 w 2313014"/>
              <a:gd name="connsiteY48" fmla="*/ 908355 h 1503420"/>
              <a:gd name="connsiteX49" fmla="*/ 1080447 w 2313014"/>
              <a:gd name="connsiteY49" fmla="*/ 188828 h 1503420"/>
              <a:gd name="connsiteX50" fmla="*/ 1143277 w 2313014"/>
              <a:gd name="connsiteY50" fmla="*/ 125998 h 1503420"/>
              <a:gd name="connsiteX51" fmla="*/ 1269648 w 2313014"/>
              <a:gd name="connsiteY51" fmla="*/ 0 h 1503420"/>
              <a:gd name="connsiteX52" fmla="*/ 1337311 w 2313014"/>
              <a:gd name="connsiteY52" fmla="*/ 67663 h 1503420"/>
              <a:gd name="connsiteX53" fmla="*/ 1269648 w 2313014"/>
              <a:gd name="connsiteY53" fmla="*/ 135326 h 1503420"/>
              <a:gd name="connsiteX54" fmla="*/ 1201985 w 2313014"/>
              <a:gd name="connsiteY54" fmla="*/ 67663 h 1503420"/>
              <a:gd name="connsiteX55" fmla="*/ 1269648 w 2313014"/>
              <a:gd name="connsiteY55" fmla="*/ 0 h 1503420"/>
              <a:gd name="connsiteX56" fmla="*/ 1012287 w 2313014"/>
              <a:gd name="connsiteY56" fmla="*/ 0 h 1503420"/>
              <a:gd name="connsiteX57" fmla="*/ 1079950 w 2313014"/>
              <a:gd name="connsiteY57" fmla="*/ 67663 h 1503420"/>
              <a:gd name="connsiteX58" fmla="*/ 1012287 w 2313014"/>
              <a:gd name="connsiteY58" fmla="*/ 135326 h 1503420"/>
              <a:gd name="connsiteX59" fmla="*/ 944624 w 2313014"/>
              <a:gd name="connsiteY59" fmla="*/ 67663 h 1503420"/>
              <a:gd name="connsiteX60" fmla="*/ 1012287 w 2313014"/>
              <a:gd name="connsiteY60" fmla="*/ 0 h 15034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</a:cxnLst>
            <a:rect l="l" t="t" r="r" b="b"/>
            <a:pathLst>
              <a:path w="2313014" h="1503420">
                <a:moveTo>
                  <a:pt x="1080447" y="1209938"/>
                </a:moveTo>
                <a:lnTo>
                  <a:pt x="1206107" y="1209938"/>
                </a:lnTo>
                <a:lnTo>
                  <a:pt x="1206107" y="1440590"/>
                </a:lnTo>
                <a:cubicBezTo>
                  <a:pt x="1206107" y="1475290"/>
                  <a:pt x="1177977" y="1503420"/>
                  <a:pt x="1143277" y="1503420"/>
                </a:cubicBezTo>
                <a:cubicBezTo>
                  <a:pt x="1108577" y="1503420"/>
                  <a:pt x="1080447" y="1475290"/>
                  <a:pt x="1080447" y="1440590"/>
                </a:cubicBezTo>
                <a:close/>
                <a:moveTo>
                  <a:pt x="1080447" y="1070746"/>
                </a:moveTo>
                <a:lnTo>
                  <a:pt x="1206107" y="1070746"/>
                </a:lnTo>
                <a:lnTo>
                  <a:pt x="1206107" y="1175140"/>
                </a:lnTo>
                <a:lnTo>
                  <a:pt x="1080447" y="1175140"/>
                </a:lnTo>
                <a:close/>
                <a:moveTo>
                  <a:pt x="1080447" y="943153"/>
                </a:moveTo>
                <a:lnTo>
                  <a:pt x="1206107" y="943153"/>
                </a:lnTo>
                <a:lnTo>
                  <a:pt x="1206107" y="1035948"/>
                </a:lnTo>
                <a:lnTo>
                  <a:pt x="1080447" y="1035948"/>
                </a:lnTo>
                <a:close/>
                <a:moveTo>
                  <a:pt x="1574234" y="445699"/>
                </a:moveTo>
                <a:cubicBezTo>
                  <a:pt x="1982251" y="445699"/>
                  <a:pt x="2313014" y="486573"/>
                  <a:pt x="2313014" y="536994"/>
                </a:cubicBezTo>
                <a:cubicBezTo>
                  <a:pt x="2313014" y="587414"/>
                  <a:pt x="1982251" y="628288"/>
                  <a:pt x="1574234" y="628288"/>
                </a:cubicBezTo>
                <a:cubicBezTo>
                  <a:pt x="1472231" y="628288"/>
                  <a:pt x="1375054" y="625734"/>
                  <a:pt x="1286668" y="621114"/>
                </a:cubicBezTo>
                <a:lnTo>
                  <a:pt x="1244963" y="618317"/>
                </a:lnTo>
                <a:lnTo>
                  <a:pt x="1244963" y="455671"/>
                </a:lnTo>
                <a:lnTo>
                  <a:pt x="1286668" y="452873"/>
                </a:lnTo>
                <a:cubicBezTo>
                  <a:pt x="1375054" y="448254"/>
                  <a:pt x="1472231" y="445699"/>
                  <a:pt x="1574234" y="445699"/>
                </a:cubicBezTo>
                <a:close/>
                <a:moveTo>
                  <a:pt x="738780" y="445699"/>
                </a:moveTo>
                <a:cubicBezTo>
                  <a:pt x="840783" y="445699"/>
                  <a:pt x="937960" y="448254"/>
                  <a:pt x="1026346" y="452873"/>
                </a:cubicBezTo>
                <a:lnTo>
                  <a:pt x="1046875" y="454250"/>
                </a:lnTo>
                <a:lnTo>
                  <a:pt x="1046875" y="619737"/>
                </a:lnTo>
                <a:lnTo>
                  <a:pt x="1026346" y="621114"/>
                </a:lnTo>
                <a:cubicBezTo>
                  <a:pt x="937960" y="625734"/>
                  <a:pt x="840783" y="628288"/>
                  <a:pt x="738780" y="628288"/>
                </a:cubicBezTo>
                <a:cubicBezTo>
                  <a:pt x="330763" y="628288"/>
                  <a:pt x="0" y="587414"/>
                  <a:pt x="0" y="536994"/>
                </a:cubicBezTo>
                <a:cubicBezTo>
                  <a:pt x="0" y="486573"/>
                  <a:pt x="330763" y="445699"/>
                  <a:pt x="738780" y="445699"/>
                </a:cubicBezTo>
                <a:close/>
                <a:moveTo>
                  <a:pt x="1574234" y="213712"/>
                </a:moveTo>
                <a:cubicBezTo>
                  <a:pt x="1982251" y="213712"/>
                  <a:pt x="2313014" y="254586"/>
                  <a:pt x="2313014" y="305006"/>
                </a:cubicBezTo>
                <a:cubicBezTo>
                  <a:pt x="2313014" y="355427"/>
                  <a:pt x="1982251" y="396301"/>
                  <a:pt x="1574234" y="396301"/>
                </a:cubicBezTo>
                <a:cubicBezTo>
                  <a:pt x="1472231" y="396301"/>
                  <a:pt x="1375054" y="393746"/>
                  <a:pt x="1286668" y="389127"/>
                </a:cubicBezTo>
                <a:lnTo>
                  <a:pt x="1244963" y="386329"/>
                </a:lnTo>
                <a:lnTo>
                  <a:pt x="1244963" y="223683"/>
                </a:lnTo>
                <a:lnTo>
                  <a:pt x="1286668" y="220886"/>
                </a:lnTo>
                <a:cubicBezTo>
                  <a:pt x="1375054" y="216266"/>
                  <a:pt x="1472231" y="213712"/>
                  <a:pt x="1574234" y="213712"/>
                </a:cubicBezTo>
                <a:close/>
                <a:moveTo>
                  <a:pt x="738780" y="213712"/>
                </a:moveTo>
                <a:cubicBezTo>
                  <a:pt x="840783" y="213712"/>
                  <a:pt x="937960" y="216266"/>
                  <a:pt x="1026346" y="220886"/>
                </a:cubicBezTo>
                <a:lnTo>
                  <a:pt x="1046875" y="222263"/>
                </a:lnTo>
                <a:lnTo>
                  <a:pt x="1046875" y="387750"/>
                </a:lnTo>
                <a:lnTo>
                  <a:pt x="1026346" y="389127"/>
                </a:lnTo>
                <a:cubicBezTo>
                  <a:pt x="937960" y="393746"/>
                  <a:pt x="840783" y="396301"/>
                  <a:pt x="738780" y="396301"/>
                </a:cubicBezTo>
                <a:cubicBezTo>
                  <a:pt x="330763" y="396301"/>
                  <a:pt x="0" y="355427"/>
                  <a:pt x="0" y="305006"/>
                </a:cubicBezTo>
                <a:cubicBezTo>
                  <a:pt x="0" y="254586"/>
                  <a:pt x="330763" y="213712"/>
                  <a:pt x="738780" y="213712"/>
                </a:cubicBezTo>
                <a:close/>
                <a:moveTo>
                  <a:pt x="1143277" y="125998"/>
                </a:moveTo>
                <a:cubicBezTo>
                  <a:pt x="1177977" y="125998"/>
                  <a:pt x="1206107" y="154128"/>
                  <a:pt x="1206107" y="188828"/>
                </a:cubicBezTo>
                <a:lnTo>
                  <a:pt x="1206107" y="908355"/>
                </a:lnTo>
                <a:lnTo>
                  <a:pt x="1080447" y="908355"/>
                </a:lnTo>
                <a:lnTo>
                  <a:pt x="1080447" y="188828"/>
                </a:lnTo>
                <a:cubicBezTo>
                  <a:pt x="1080447" y="154128"/>
                  <a:pt x="1108577" y="125998"/>
                  <a:pt x="1143277" y="125998"/>
                </a:cubicBezTo>
                <a:close/>
                <a:moveTo>
                  <a:pt x="1269648" y="0"/>
                </a:moveTo>
                <a:cubicBezTo>
                  <a:pt x="1307017" y="0"/>
                  <a:pt x="1337311" y="30294"/>
                  <a:pt x="1337311" y="67663"/>
                </a:cubicBezTo>
                <a:cubicBezTo>
                  <a:pt x="1337311" y="105032"/>
                  <a:pt x="1307017" y="135326"/>
                  <a:pt x="1269648" y="135326"/>
                </a:cubicBezTo>
                <a:cubicBezTo>
                  <a:pt x="1232279" y="135326"/>
                  <a:pt x="1201985" y="105032"/>
                  <a:pt x="1201985" y="67663"/>
                </a:cubicBezTo>
                <a:cubicBezTo>
                  <a:pt x="1201985" y="30294"/>
                  <a:pt x="1232279" y="0"/>
                  <a:pt x="1269648" y="0"/>
                </a:cubicBezTo>
                <a:close/>
                <a:moveTo>
                  <a:pt x="1012287" y="0"/>
                </a:moveTo>
                <a:cubicBezTo>
                  <a:pt x="1049656" y="0"/>
                  <a:pt x="1079950" y="30294"/>
                  <a:pt x="1079950" y="67663"/>
                </a:cubicBezTo>
                <a:cubicBezTo>
                  <a:pt x="1079950" y="105032"/>
                  <a:pt x="1049656" y="135326"/>
                  <a:pt x="1012287" y="135326"/>
                </a:cubicBezTo>
                <a:cubicBezTo>
                  <a:pt x="974918" y="135326"/>
                  <a:pt x="944624" y="105032"/>
                  <a:pt x="944624" y="67663"/>
                </a:cubicBezTo>
                <a:cubicBezTo>
                  <a:pt x="944624" y="30294"/>
                  <a:pt x="974918" y="0"/>
                  <a:pt x="1012287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3" name="フリーフォーム: 図形 212">
            <a:extLst>
              <a:ext uri="{FF2B5EF4-FFF2-40B4-BE49-F238E27FC236}">
                <a16:creationId xmlns:a16="http://schemas.microsoft.com/office/drawing/2014/main" id="{3CF1C125-ED17-6326-8706-74BC5F5EA039}"/>
              </a:ext>
            </a:extLst>
          </p:cNvPr>
          <p:cNvSpPr/>
          <p:nvPr/>
        </p:nvSpPr>
        <p:spPr>
          <a:xfrm>
            <a:off x="3754683" y="4378630"/>
            <a:ext cx="2576895" cy="1525160"/>
          </a:xfrm>
          <a:custGeom>
            <a:avLst/>
            <a:gdLst>
              <a:gd name="connsiteX0" fmla="*/ 1216995 w 2576895"/>
              <a:gd name="connsiteY0" fmla="*/ 1231678 h 1525160"/>
              <a:gd name="connsiteX1" fmla="*/ 1342655 w 2576895"/>
              <a:gd name="connsiteY1" fmla="*/ 1231678 h 1525160"/>
              <a:gd name="connsiteX2" fmla="*/ 1342655 w 2576895"/>
              <a:gd name="connsiteY2" fmla="*/ 1462330 h 1525160"/>
              <a:gd name="connsiteX3" fmla="*/ 1279825 w 2576895"/>
              <a:gd name="connsiteY3" fmla="*/ 1525160 h 1525160"/>
              <a:gd name="connsiteX4" fmla="*/ 1216995 w 2576895"/>
              <a:gd name="connsiteY4" fmla="*/ 1462330 h 1525160"/>
              <a:gd name="connsiteX5" fmla="*/ 1216995 w 2576895"/>
              <a:gd name="connsiteY5" fmla="*/ 1092486 h 1525160"/>
              <a:gd name="connsiteX6" fmla="*/ 1342655 w 2576895"/>
              <a:gd name="connsiteY6" fmla="*/ 1092486 h 1525160"/>
              <a:gd name="connsiteX7" fmla="*/ 1342655 w 2576895"/>
              <a:gd name="connsiteY7" fmla="*/ 1196880 h 1525160"/>
              <a:gd name="connsiteX8" fmla="*/ 1216995 w 2576895"/>
              <a:gd name="connsiteY8" fmla="*/ 1196880 h 1525160"/>
              <a:gd name="connsiteX9" fmla="*/ 1216995 w 2576895"/>
              <a:gd name="connsiteY9" fmla="*/ 964893 h 1525160"/>
              <a:gd name="connsiteX10" fmla="*/ 1342655 w 2576895"/>
              <a:gd name="connsiteY10" fmla="*/ 964893 h 1525160"/>
              <a:gd name="connsiteX11" fmla="*/ 1342655 w 2576895"/>
              <a:gd name="connsiteY11" fmla="*/ 1057688 h 1525160"/>
              <a:gd name="connsiteX12" fmla="*/ 1216995 w 2576895"/>
              <a:gd name="connsiteY12" fmla="*/ 1057688 h 1525160"/>
              <a:gd name="connsiteX13" fmla="*/ 1526618 w 2576895"/>
              <a:gd name="connsiteY13" fmla="*/ 427932 h 1525160"/>
              <a:gd name="connsiteX14" fmla="*/ 2018912 w 2576895"/>
              <a:gd name="connsiteY14" fmla="*/ 518170 h 1525160"/>
              <a:gd name="connsiteX15" fmla="*/ 2576405 w 2576895"/>
              <a:gd name="connsiteY15" fmla="*/ 762065 h 1525160"/>
              <a:gd name="connsiteX16" fmla="*/ 1971654 w 2576895"/>
              <a:gd name="connsiteY16" fmla="*/ 694538 h 1525160"/>
              <a:gd name="connsiteX17" fmla="*/ 1414161 w 2576895"/>
              <a:gd name="connsiteY17" fmla="*/ 450643 h 1525160"/>
              <a:gd name="connsiteX18" fmla="*/ 1526618 w 2576895"/>
              <a:gd name="connsiteY18" fmla="*/ 427932 h 1525160"/>
              <a:gd name="connsiteX19" fmla="*/ 1050276 w 2576895"/>
              <a:gd name="connsiteY19" fmla="*/ 427932 h 1525160"/>
              <a:gd name="connsiteX20" fmla="*/ 1162733 w 2576895"/>
              <a:gd name="connsiteY20" fmla="*/ 450643 h 1525160"/>
              <a:gd name="connsiteX21" fmla="*/ 605240 w 2576895"/>
              <a:gd name="connsiteY21" fmla="*/ 694538 h 1525160"/>
              <a:gd name="connsiteX22" fmla="*/ 489 w 2576895"/>
              <a:gd name="connsiteY22" fmla="*/ 762065 h 1525160"/>
              <a:gd name="connsiteX23" fmla="*/ 557982 w 2576895"/>
              <a:gd name="connsiteY23" fmla="*/ 518170 h 1525160"/>
              <a:gd name="connsiteX24" fmla="*/ 1050276 w 2576895"/>
              <a:gd name="connsiteY24" fmla="*/ 427932 h 1525160"/>
              <a:gd name="connsiteX25" fmla="*/ 1279825 w 2576895"/>
              <a:gd name="connsiteY25" fmla="*/ 147738 h 1525160"/>
              <a:gd name="connsiteX26" fmla="*/ 1342655 w 2576895"/>
              <a:gd name="connsiteY26" fmla="*/ 210568 h 1525160"/>
              <a:gd name="connsiteX27" fmla="*/ 1342655 w 2576895"/>
              <a:gd name="connsiteY27" fmla="*/ 930095 h 1525160"/>
              <a:gd name="connsiteX28" fmla="*/ 1216995 w 2576895"/>
              <a:gd name="connsiteY28" fmla="*/ 930095 h 1525160"/>
              <a:gd name="connsiteX29" fmla="*/ 1216995 w 2576895"/>
              <a:gd name="connsiteY29" fmla="*/ 210568 h 1525160"/>
              <a:gd name="connsiteX30" fmla="*/ 1279825 w 2576895"/>
              <a:gd name="connsiteY30" fmla="*/ 147738 h 1525160"/>
              <a:gd name="connsiteX31" fmla="*/ 1406196 w 2576895"/>
              <a:gd name="connsiteY31" fmla="*/ 21740 h 1525160"/>
              <a:gd name="connsiteX32" fmla="*/ 1473859 w 2576895"/>
              <a:gd name="connsiteY32" fmla="*/ 89403 h 1525160"/>
              <a:gd name="connsiteX33" fmla="*/ 1406196 w 2576895"/>
              <a:gd name="connsiteY33" fmla="*/ 157066 h 1525160"/>
              <a:gd name="connsiteX34" fmla="*/ 1338533 w 2576895"/>
              <a:gd name="connsiteY34" fmla="*/ 89403 h 1525160"/>
              <a:gd name="connsiteX35" fmla="*/ 1406196 w 2576895"/>
              <a:gd name="connsiteY35" fmla="*/ 21740 h 1525160"/>
              <a:gd name="connsiteX36" fmla="*/ 1148835 w 2576895"/>
              <a:gd name="connsiteY36" fmla="*/ 21740 h 1525160"/>
              <a:gd name="connsiteX37" fmla="*/ 1216498 w 2576895"/>
              <a:gd name="connsiteY37" fmla="*/ 89403 h 1525160"/>
              <a:gd name="connsiteX38" fmla="*/ 1148835 w 2576895"/>
              <a:gd name="connsiteY38" fmla="*/ 157066 h 1525160"/>
              <a:gd name="connsiteX39" fmla="*/ 1081172 w 2576895"/>
              <a:gd name="connsiteY39" fmla="*/ 89403 h 1525160"/>
              <a:gd name="connsiteX40" fmla="*/ 1148835 w 2576895"/>
              <a:gd name="connsiteY40" fmla="*/ 21740 h 1525160"/>
              <a:gd name="connsiteX41" fmla="*/ 112946 w 2576895"/>
              <a:gd name="connsiteY41" fmla="*/ 556 h 1525160"/>
              <a:gd name="connsiteX42" fmla="*/ 605240 w 2576895"/>
              <a:gd name="connsiteY42" fmla="*/ 90795 h 1525160"/>
              <a:gd name="connsiteX43" fmla="*/ 1162733 w 2576895"/>
              <a:gd name="connsiteY43" fmla="*/ 334690 h 1525160"/>
              <a:gd name="connsiteX44" fmla="*/ 557982 w 2576895"/>
              <a:gd name="connsiteY44" fmla="*/ 267163 h 1525160"/>
              <a:gd name="connsiteX45" fmla="*/ 489 w 2576895"/>
              <a:gd name="connsiteY45" fmla="*/ 23268 h 1525160"/>
              <a:gd name="connsiteX46" fmla="*/ 112946 w 2576895"/>
              <a:gd name="connsiteY46" fmla="*/ 556 h 1525160"/>
              <a:gd name="connsiteX47" fmla="*/ 2508857 w 2576895"/>
              <a:gd name="connsiteY47" fmla="*/ 391 h 1525160"/>
              <a:gd name="connsiteX48" fmla="*/ 2576406 w 2576895"/>
              <a:gd name="connsiteY48" fmla="*/ 23268 h 1525160"/>
              <a:gd name="connsiteX49" fmla="*/ 2018912 w 2576895"/>
              <a:gd name="connsiteY49" fmla="*/ 267163 h 1525160"/>
              <a:gd name="connsiteX50" fmla="*/ 1414161 w 2576895"/>
              <a:gd name="connsiteY50" fmla="*/ 334690 h 1525160"/>
              <a:gd name="connsiteX51" fmla="*/ 1971654 w 2576895"/>
              <a:gd name="connsiteY51" fmla="*/ 90795 h 1525160"/>
              <a:gd name="connsiteX52" fmla="*/ 2463948 w 2576895"/>
              <a:gd name="connsiteY52" fmla="*/ 556 h 1525160"/>
              <a:gd name="connsiteX53" fmla="*/ 2508857 w 2576895"/>
              <a:gd name="connsiteY53" fmla="*/ 391 h 15251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</a:cxnLst>
            <a:rect l="l" t="t" r="r" b="b"/>
            <a:pathLst>
              <a:path w="2576895" h="1525160">
                <a:moveTo>
                  <a:pt x="1216995" y="1231678"/>
                </a:moveTo>
                <a:lnTo>
                  <a:pt x="1342655" y="1231678"/>
                </a:lnTo>
                <a:lnTo>
                  <a:pt x="1342655" y="1462330"/>
                </a:lnTo>
                <a:cubicBezTo>
                  <a:pt x="1342655" y="1497030"/>
                  <a:pt x="1314525" y="1525160"/>
                  <a:pt x="1279825" y="1525160"/>
                </a:cubicBezTo>
                <a:cubicBezTo>
                  <a:pt x="1245125" y="1525160"/>
                  <a:pt x="1216995" y="1497030"/>
                  <a:pt x="1216995" y="1462330"/>
                </a:cubicBezTo>
                <a:close/>
                <a:moveTo>
                  <a:pt x="1216995" y="1092486"/>
                </a:moveTo>
                <a:lnTo>
                  <a:pt x="1342655" y="1092486"/>
                </a:lnTo>
                <a:lnTo>
                  <a:pt x="1342655" y="1196880"/>
                </a:lnTo>
                <a:lnTo>
                  <a:pt x="1216995" y="1196880"/>
                </a:lnTo>
                <a:close/>
                <a:moveTo>
                  <a:pt x="1216995" y="964893"/>
                </a:moveTo>
                <a:lnTo>
                  <a:pt x="1342655" y="964893"/>
                </a:lnTo>
                <a:lnTo>
                  <a:pt x="1342655" y="1057688"/>
                </a:lnTo>
                <a:lnTo>
                  <a:pt x="1216995" y="1057688"/>
                </a:lnTo>
                <a:close/>
                <a:moveTo>
                  <a:pt x="1526618" y="427932"/>
                </a:moveTo>
                <a:cubicBezTo>
                  <a:pt x="1637336" y="432457"/>
                  <a:pt x="1818321" y="464422"/>
                  <a:pt x="2018912" y="518170"/>
                </a:cubicBezTo>
                <a:cubicBezTo>
                  <a:pt x="2339857" y="604167"/>
                  <a:pt x="2589455" y="713363"/>
                  <a:pt x="2576405" y="762065"/>
                </a:cubicBezTo>
                <a:cubicBezTo>
                  <a:pt x="2563355" y="810768"/>
                  <a:pt x="2292600" y="780535"/>
                  <a:pt x="1971654" y="694538"/>
                </a:cubicBezTo>
                <a:cubicBezTo>
                  <a:pt x="1650709" y="608541"/>
                  <a:pt x="1401111" y="499346"/>
                  <a:pt x="1414161" y="450643"/>
                </a:cubicBezTo>
                <a:cubicBezTo>
                  <a:pt x="1419055" y="432380"/>
                  <a:pt x="1460188" y="425216"/>
                  <a:pt x="1526618" y="427932"/>
                </a:cubicBezTo>
                <a:close/>
                <a:moveTo>
                  <a:pt x="1050276" y="427932"/>
                </a:moveTo>
                <a:cubicBezTo>
                  <a:pt x="1116706" y="425216"/>
                  <a:pt x="1157840" y="432380"/>
                  <a:pt x="1162733" y="450643"/>
                </a:cubicBezTo>
                <a:cubicBezTo>
                  <a:pt x="1175783" y="499346"/>
                  <a:pt x="926185" y="608541"/>
                  <a:pt x="605240" y="694538"/>
                </a:cubicBezTo>
                <a:cubicBezTo>
                  <a:pt x="284295" y="780535"/>
                  <a:pt x="13539" y="810768"/>
                  <a:pt x="489" y="762065"/>
                </a:cubicBezTo>
                <a:cubicBezTo>
                  <a:pt x="-12561" y="713363"/>
                  <a:pt x="237037" y="604167"/>
                  <a:pt x="557982" y="518170"/>
                </a:cubicBezTo>
                <a:cubicBezTo>
                  <a:pt x="758573" y="464422"/>
                  <a:pt x="939558" y="432457"/>
                  <a:pt x="1050276" y="427932"/>
                </a:cubicBezTo>
                <a:close/>
                <a:moveTo>
                  <a:pt x="1279825" y="147738"/>
                </a:moveTo>
                <a:cubicBezTo>
                  <a:pt x="1314525" y="147738"/>
                  <a:pt x="1342655" y="175868"/>
                  <a:pt x="1342655" y="210568"/>
                </a:cubicBezTo>
                <a:lnTo>
                  <a:pt x="1342655" y="930095"/>
                </a:lnTo>
                <a:lnTo>
                  <a:pt x="1216995" y="930095"/>
                </a:lnTo>
                <a:lnTo>
                  <a:pt x="1216995" y="210568"/>
                </a:lnTo>
                <a:cubicBezTo>
                  <a:pt x="1216995" y="175868"/>
                  <a:pt x="1245125" y="147738"/>
                  <a:pt x="1279825" y="147738"/>
                </a:cubicBezTo>
                <a:close/>
                <a:moveTo>
                  <a:pt x="1406196" y="21740"/>
                </a:moveTo>
                <a:cubicBezTo>
                  <a:pt x="1443565" y="21740"/>
                  <a:pt x="1473859" y="52034"/>
                  <a:pt x="1473859" y="89403"/>
                </a:cubicBezTo>
                <a:cubicBezTo>
                  <a:pt x="1473859" y="126772"/>
                  <a:pt x="1443565" y="157066"/>
                  <a:pt x="1406196" y="157066"/>
                </a:cubicBezTo>
                <a:cubicBezTo>
                  <a:pt x="1368827" y="157066"/>
                  <a:pt x="1338533" y="126772"/>
                  <a:pt x="1338533" y="89403"/>
                </a:cubicBezTo>
                <a:cubicBezTo>
                  <a:pt x="1338533" y="52034"/>
                  <a:pt x="1368827" y="21740"/>
                  <a:pt x="1406196" y="21740"/>
                </a:cubicBezTo>
                <a:close/>
                <a:moveTo>
                  <a:pt x="1148835" y="21740"/>
                </a:moveTo>
                <a:cubicBezTo>
                  <a:pt x="1186204" y="21740"/>
                  <a:pt x="1216498" y="52034"/>
                  <a:pt x="1216498" y="89403"/>
                </a:cubicBezTo>
                <a:cubicBezTo>
                  <a:pt x="1216498" y="126772"/>
                  <a:pt x="1186204" y="157066"/>
                  <a:pt x="1148835" y="157066"/>
                </a:cubicBezTo>
                <a:cubicBezTo>
                  <a:pt x="1111466" y="157066"/>
                  <a:pt x="1081172" y="126772"/>
                  <a:pt x="1081172" y="89403"/>
                </a:cubicBezTo>
                <a:cubicBezTo>
                  <a:pt x="1081172" y="52034"/>
                  <a:pt x="1111466" y="21740"/>
                  <a:pt x="1148835" y="21740"/>
                </a:cubicBezTo>
                <a:close/>
                <a:moveTo>
                  <a:pt x="112946" y="556"/>
                </a:moveTo>
                <a:cubicBezTo>
                  <a:pt x="223663" y="5081"/>
                  <a:pt x="404649" y="37047"/>
                  <a:pt x="605240" y="90795"/>
                </a:cubicBezTo>
                <a:cubicBezTo>
                  <a:pt x="926185" y="176792"/>
                  <a:pt x="1175783" y="285988"/>
                  <a:pt x="1162733" y="334690"/>
                </a:cubicBezTo>
                <a:cubicBezTo>
                  <a:pt x="1149683" y="383393"/>
                  <a:pt x="878927" y="353160"/>
                  <a:pt x="557982" y="267163"/>
                </a:cubicBezTo>
                <a:cubicBezTo>
                  <a:pt x="237037" y="181166"/>
                  <a:pt x="-12561" y="71970"/>
                  <a:pt x="489" y="23268"/>
                </a:cubicBezTo>
                <a:cubicBezTo>
                  <a:pt x="5382" y="5004"/>
                  <a:pt x="46516" y="-2159"/>
                  <a:pt x="112946" y="556"/>
                </a:cubicBezTo>
                <a:close/>
                <a:moveTo>
                  <a:pt x="2508857" y="391"/>
                </a:moveTo>
                <a:cubicBezTo>
                  <a:pt x="2548680" y="2116"/>
                  <a:pt x="2572735" y="9570"/>
                  <a:pt x="2576406" y="23268"/>
                </a:cubicBezTo>
                <a:cubicBezTo>
                  <a:pt x="2589456" y="71970"/>
                  <a:pt x="2339858" y="181166"/>
                  <a:pt x="2018912" y="267163"/>
                </a:cubicBezTo>
                <a:cubicBezTo>
                  <a:pt x="1697967" y="353160"/>
                  <a:pt x="1427211" y="383393"/>
                  <a:pt x="1414161" y="334690"/>
                </a:cubicBezTo>
                <a:cubicBezTo>
                  <a:pt x="1401111" y="285988"/>
                  <a:pt x="1650709" y="176792"/>
                  <a:pt x="1971654" y="90795"/>
                </a:cubicBezTo>
                <a:cubicBezTo>
                  <a:pt x="2172245" y="37047"/>
                  <a:pt x="2353231" y="5081"/>
                  <a:pt x="2463948" y="556"/>
                </a:cubicBezTo>
                <a:cubicBezTo>
                  <a:pt x="2480556" y="-123"/>
                  <a:pt x="2495582" y="-184"/>
                  <a:pt x="2508857" y="391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4" name="フリーフォーム: 図形 213">
            <a:extLst>
              <a:ext uri="{FF2B5EF4-FFF2-40B4-BE49-F238E27FC236}">
                <a16:creationId xmlns:a16="http://schemas.microsoft.com/office/drawing/2014/main" id="{5343FB0C-7D7C-73C0-72FB-6DA33E0BE9E9}"/>
              </a:ext>
            </a:extLst>
          </p:cNvPr>
          <p:cNvSpPr/>
          <p:nvPr/>
        </p:nvSpPr>
        <p:spPr>
          <a:xfrm>
            <a:off x="6603284" y="4400369"/>
            <a:ext cx="2616916" cy="1503420"/>
          </a:xfrm>
          <a:custGeom>
            <a:avLst/>
            <a:gdLst>
              <a:gd name="connsiteX0" fmla="*/ 1237006 w 2616916"/>
              <a:gd name="connsiteY0" fmla="*/ 1209938 h 1503420"/>
              <a:gd name="connsiteX1" fmla="*/ 1362666 w 2616916"/>
              <a:gd name="connsiteY1" fmla="*/ 1209938 h 1503420"/>
              <a:gd name="connsiteX2" fmla="*/ 1362666 w 2616916"/>
              <a:gd name="connsiteY2" fmla="*/ 1440590 h 1503420"/>
              <a:gd name="connsiteX3" fmla="*/ 1299836 w 2616916"/>
              <a:gd name="connsiteY3" fmla="*/ 1503420 h 1503420"/>
              <a:gd name="connsiteX4" fmla="*/ 1237006 w 2616916"/>
              <a:gd name="connsiteY4" fmla="*/ 1440590 h 1503420"/>
              <a:gd name="connsiteX5" fmla="*/ 1237006 w 2616916"/>
              <a:gd name="connsiteY5" fmla="*/ 1070746 h 1503420"/>
              <a:gd name="connsiteX6" fmla="*/ 1362666 w 2616916"/>
              <a:gd name="connsiteY6" fmla="*/ 1070746 h 1503420"/>
              <a:gd name="connsiteX7" fmla="*/ 1362666 w 2616916"/>
              <a:gd name="connsiteY7" fmla="*/ 1175140 h 1503420"/>
              <a:gd name="connsiteX8" fmla="*/ 1237006 w 2616916"/>
              <a:gd name="connsiteY8" fmla="*/ 1175140 h 1503420"/>
              <a:gd name="connsiteX9" fmla="*/ 1237006 w 2616916"/>
              <a:gd name="connsiteY9" fmla="*/ 943153 h 1503420"/>
              <a:gd name="connsiteX10" fmla="*/ 1362666 w 2616916"/>
              <a:gd name="connsiteY10" fmla="*/ 943153 h 1503420"/>
              <a:gd name="connsiteX11" fmla="*/ 1362666 w 2616916"/>
              <a:gd name="connsiteY11" fmla="*/ 1035948 h 1503420"/>
              <a:gd name="connsiteX12" fmla="*/ 1237006 w 2616916"/>
              <a:gd name="connsiteY12" fmla="*/ 1035948 h 1503420"/>
              <a:gd name="connsiteX13" fmla="*/ 2015294 w 2616916"/>
              <a:gd name="connsiteY13" fmla="*/ 445699 h 1503420"/>
              <a:gd name="connsiteX14" fmla="*/ 2616916 w 2616916"/>
              <a:gd name="connsiteY14" fmla="*/ 536994 h 1503420"/>
              <a:gd name="connsiteX15" fmla="*/ 2015294 w 2616916"/>
              <a:gd name="connsiteY15" fmla="*/ 628289 h 1503420"/>
              <a:gd name="connsiteX16" fmla="*/ 1413672 w 2616916"/>
              <a:gd name="connsiteY16" fmla="*/ 536994 h 1503420"/>
              <a:gd name="connsiteX17" fmla="*/ 2015294 w 2616916"/>
              <a:gd name="connsiteY17" fmla="*/ 445699 h 1503420"/>
              <a:gd name="connsiteX18" fmla="*/ 601622 w 2616916"/>
              <a:gd name="connsiteY18" fmla="*/ 445699 h 1503420"/>
              <a:gd name="connsiteX19" fmla="*/ 1203244 w 2616916"/>
              <a:gd name="connsiteY19" fmla="*/ 536994 h 1503420"/>
              <a:gd name="connsiteX20" fmla="*/ 601622 w 2616916"/>
              <a:gd name="connsiteY20" fmla="*/ 628289 h 1503420"/>
              <a:gd name="connsiteX21" fmla="*/ 0 w 2616916"/>
              <a:gd name="connsiteY21" fmla="*/ 536994 h 1503420"/>
              <a:gd name="connsiteX22" fmla="*/ 601622 w 2616916"/>
              <a:gd name="connsiteY22" fmla="*/ 445699 h 1503420"/>
              <a:gd name="connsiteX23" fmla="*/ 2015294 w 2616916"/>
              <a:gd name="connsiteY23" fmla="*/ 213712 h 1503420"/>
              <a:gd name="connsiteX24" fmla="*/ 2616916 w 2616916"/>
              <a:gd name="connsiteY24" fmla="*/ 305007 h 1503420"/>
              <a:gd name="connsiteX25" fmla="*/ 2015294 w 2616916"/>
              <a:gd name="connsiteY25" fmla="*/ 396302 h 1503420"/>
              <a:gd name="connsiteX26" fmla="*/ 1413672 w 2616916"/>
              <a:gd name="connsiteY26" fmla="*/ 305007 h 1503420"/>
              <a:gd name="connsiteX27" fmla="*/ 2015294 w 2616916"/>
              <a:gd name="connsiteY27" fmla="*/ 213712 h 1503420"/>
              <a:gd name="connsiteX28" fmla="*/ 601622 w 2616916"/>
              <a:gd name="connsiteY28" fmla="*/ 213712 h 1503420"/>
              <a:gd name="connsiteX29" fmla="*/ 1203244 w 2616916"/>
              <a:gd name="connsiteY29" fmla="*/ 305007 h 1503420"/>
              <a:gd name="connsiteX30" fmla="*/ 601622 w 2616916"/>
              <a:gd name="connsiteY30" fmla="*/ 396302 h 1503420"/>
              <a:gd name="connsiteX31" fmla="*/ 0 w 2616916"/>
              <a:gd name="connsiteY31" fmla="*/ 305007 h 1503420"/>
              <a:gd name="connsiteX32" fmla="*/ 601622 w 2616916"/>
              <a:gd name="connsiteY32" fmla="*/ 213712 h 1503420"/>
              <a:gd name="connsiteX33" fmla="*/ 1299836 w 2616916"/>
              <a:gd name="connsiteY33" fmla="*/ 125998 h 1503420"/>
              <a:gd name="connsiteX34" fmla="*/ 1362666 w 2616916"/>
              <a:gd name="connsiteY34" fmla="*/ 188828 h 1503420"/>
              <a:gd name="connsiteX35" fmla="*/ 1362666 w 2616916"/>
              <a:gd name="connsiteY35" fmla="*/ 908355 h 1503420"/>
              <a:gd name="connsiteX36" fmla="*/ 1237006 w 2616916"/>
              <a:gd name="connsiteY36" fmla="*/ 908355 h 1503420"/>
              <a:gd name="connsiteX37" fmla="*/ 1237006 w 2616916"/>
              <a:gd name="connsiteY37" fmla="*/ 188828 h 1503420"/>
              <a:gd name="connsiteX38" fmla="*/ 1299836 w 2616916"/>
              <a:gd name="connsiteY38" fmla="*/ 125998 h 1503420"/>
              <a:gd name="connsiteX39" fmla="*/ 1426207 w 2616916"/>
              <a:gd name="connsiteY39" fmla="*/ 0 h 1503420"/>
              <a:gd name="connsiteX40" fmla="*/ 1493870 w 2616916"/>
              <a:gd name="connsiteY40" fmla="*/ 67663 h 1503420"/>
              <a:gd name="connsiteX41" fmla="*/ 1426207 w 2616916"/>
              <a:gd name="connsiteY41" fmla="*/ 135326 h 1503420"/>
              <a:gd name="connsiteX42" fmla="*/ 1358544 w 2616916"/>
              <a:gd name="connsiteY42" fmla="*/ 67663 h 1503420"/>
              <a:gd name="connsiteX43" fmla="*/ 1426207 w 2616916"/>
              <a:gd name="connsiteY43" fmla="*/ 0 h 1503420"/>
              <a:gd name="connsiteX44" fmla="*/ 1168846 w 2616916"/>
              <a:gd name="connsiteY44" fmla="*/ 0 h 1503420"/>
              <a:gd name="connsiteX45" fmla="*/ 1236509 w 2616916"/>
              <a:gd name="connsiteY45" fmla="*/ 67663 h 1503420"/>
              <a:gd name="connsiteX46" fmla="*/ 1168846 w 2616916"/>
              <a:gd name="connsiteY46" fmla="*/ 135326 h 1503420"/>
              <a:gd name="connsiteX47" fmla="*/ 1101183 w 2616916"/>
              <a:gd name="connsiteY47" fmla="*/ 67663 h 1503420"/>
              <a:gd name="connsiteX48" fmla="*/ 1168846 w 2616916"/>
              <a:gd name="connsiteY48" fmla="*/ 0 h 15034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</a:cxnLst>
            <a:rect l="l" t="t" r="r" b="b"/>
            <a:pathLst>
              <a:path w="2616916" h="1503420">
                <a:moveTo>
                  <a:pt x="1237006" y="1209938"/>
                </a:moveTo>
                <a:lnTo>
                  <a:pt x="1362666" y="1209938"/>
                </a:lnTo>
                <a:lnTo>
                  <a:pt x="1362666" y="1440590"/>
                </a:lnTo>
                <a:cubicBezTo>
                  <a:pt x="1362666" y="1475290"/>
                  <a:pt x="1334536" y="1503420"/>
                  <a:pt x="1299836" y="1503420"/>
                </a:cubicBezTo>
                <a:cubicBezTo>
                  <a:pt x="1265136" y="1503420"/>
                  <a:pt x="1237006" y="1475290"/>
                  <a:pt x="1237006" y="1440590"/>
                </a:cubicBezTo>
                <a:close/>
                <a:moveTo>
                  <a:pt x="1237006" y="1070746"/>
                </a:moveTo>
                <a:lnTo>
                  <a:pt x="1362666" y="1070746"/>
                </a:lnTo>
                <a:lnTo>
                  <a:pt x="1362666" y="1175140"/>
                </a:lnTo>
                <a:lnTo>
                  <a:pt x="1237006" y="1175140"/>
                </a:lnTo>
                <a:close/>
                <a:moveTo>
                  <a:pt x="1237006" y="943153"/>
                </a:moveTo>
                <a:lnTo>
                  <a:pt x="1362666" y="943153"/>
                </a:lnTo>
                <a:lnTo>
                  <a:pt x="1362666" y="1035948"/>
                </a:lnTo>
                <a:lnTo>
                  <a:pt x="1237006" y="1035948"/>
                </a:lnTo>
                <a:close/>
                <a:moveTo>
                  <a:pt x="2015294" y="445699"/>
                </a:moveTo>
                <a:cubicBezTo>
                  <a:pt x="2347561" y="445699"/>
                  <a:pt x="2616916" y="486573"/>
                  <a:pt x="2616916" y="536994"/>
                </a:cubicBezTo>
                <a:cubicBezTo>
                  <a:pt x="2616916" y="587415"/>
                  <a:pt x="2347561" y="628289"/>
                  <a:pt x="2015294" y="628289"/>
                </a:cubicBezTo>
                <a:cubicBezTo>
                  <a:pt x="1683027" y="628289"/>
                  <a:pt x="1413672" y="587415"/>
                  <a:pt x="1413672" y="536994"/>
                </a:cubicBezTo>
                <a:cubicBezTo>
                  <a:pt x="1413672" y="486573"/>
                  <a:pt x="1683027" y="445699"/>
                  <a:pt x="2015294" y="445699"/>
                </a:cubicBezTo>
                <a:close/>
                <a:moveTo>
                  <a:pt x="601622" y="445699"/>
                </a:moveTo>
                <a:cubicBezTo>
                  <a:pt x="933889" y="445699"/>
                  <a:pt x="1203244" y="486573"/>
                  <a:pt x="1203244" y="536994"/>
                </a:cubicBezTo>
                <a:cubicBezTo>
                  <a:pt x="1203244" y="587415"/>
                  <a:pt x="933889" y="628289"/>
                  <a:pt x="601622" y="628289"/>
                </a:cubicBezTo>
                <a:cubicBezTo>
                  <a:pt x="269355" y="628289"/>
                  <a:pt x="0" y="587415"/>
                  <a:pt x="0" y="536994"/>
                </a:cubicBezTo>
                <a:cubicBezTo>
                  <a:pt x="0" y="486573"/>
                  <a:pt x="269355" y="445699"/>
                  <a:pt x="601622" y="445699"/>
                </a:cubicBezTo>
                <a:close/>
                <a:moveTo>
                  <a:pt x="2015294" y="213712"/>
                </a:moveTo>
                <a:cubicBezTo>
                  <a:pt x="2347561" y="213712"/>
                  <a:pt x="2616916" y="254586"/>
                  <a:pt x="2616916" y="305007"/>
                </a:cubicBezTo>
                <a:cubicBezTo>
                  <a:pt x="2616916" y="355428"/>
                  <a:pt x="2347561" y="396302"/>
                  <a:pt x="2015294" y="396302"/>
                </a:cubicBezTo>
                <a:cubicBezTo>
                  <a:pt x="1683027" y="396302"/>
                  <a:pt x="1413672" y="355428"/>
                  <a:pt x="1413672" y="305007"/>
                </a:cubicBezTo>
                <a:cubicBezTo>
                  <a:pt x="1413672" y="254586"/>
                  <a:pt x="1683027" y="213712"/>
                  <a:pt x="2015294" y="213712"/>
                </a:cubicBezTo>
                <a:close/>
                <a:moveTo>
                  <a:pt x="601622" y="213712"/>
                </a:moveTo>
                <a:cubicBezTo>
                  <a:pt x="933889" y="213712"/>
                  <a:pt x="1203244" y="254586"/>
                  <a:pt x="1203244" y="305007"/>
                </a:cubicBezTo>
                <a:cubicBezTo>
                  <a:pt x="1203244" y="355428"/>
                  <a:pt x="933889" y="396302"/>
                  <a:pt x="601622" y="396302"/>
                </a:cubicBezTo>
                <a:cubicBezTo>
                  <a:pt x="269355" y="396302"/>
                  <a:pt x="0" y="355428"/>
                  <a:pt x="0" y="305007"/>
                </a:cubicBezTo>
                <a:cubicBezTo>
                  <a:pt x="0" y="254586"/>
                  <a:pt x="269355" y="213712"/>
                  <a:pt x="601622" y="213712"/>
                </a:cubicBezTo>
                <a:close/>
                <a:moveTo>
                  <a:pt x="1299836" y="125998"/>
                </a:moveTo>
                <a:cubicBezTo>
                  <a:pt x="1334536" y="125998"/>
                  <a:pt x="1362666" y="154128"/>
                  <a:pt x="1362666" y="188828"/>
                </a:cubicBezTo>
                <a:lnTo>
                  <a:pt x="1362666" y="908355"/>
                </a:lnTo>
                <a:lnTo>
                  <a:pt x="1237006" y="908355"/>
                </a:lnTo>
                <a:lnTo>
                  <a:pt x="1237006" y="188828"/>
                </a:lnTo>
                <a:cubicBezTo>
                  <a:pt x="1237006" y="154128"/>
                  <a:pt x="1265136" y="125998"/>
                  <a:pt x="1299836" y="125998"/>
                </a:cubicBezTo>
                <a:close/>
                <a:moveTo>
                  <a:pt x="1426207" y="0"/>
                </a:moveTo>
                <a:cubicBezTo>
                  <a:pt x="1463576" y="0"/>
                  <a:pt x="1493870" y="30294"/>
                  <a:pt x="1493870" y="67663"/>
                </a:cubicBezTo>
                <a:cubicBezTo>
                  <a:pt x="1493870" y="105032"/>
                  <a:pt x="1463576" y="135326"/>
                  <a:pt x="1426207" y="135326"/>
                </a:cubicBezTo>
                <a:cubicBezTo>
                  <a:pt x="1388838" y="135326"/>
                  <a:pt x="1358544" y="105032"/>
                  <a:pt x="1358544" y="67663"/>
                </a:cubicBezTo>
                <a:cubicBezTo>
                  <a:pt x="1358544" y="30294"/>
                  <a:pt x="1388838" y="0"/>
                  <a:pt x="1426207" y="0"/>
                </a:cubicBezTo>
                <a:close/>
                <a:moveTo>
                  <a:pt x="1168846" y="0"/>
                </a:moveTo>
                <a:cubicBezTo>
                  <a:pt x="1206215" y="0"/>
                  <a:pt x="1236509" y="30294"/>
                  <a:pt x="1236509" y="67663"/>
                </a:cubicBezTo>
                <a:cubicBezTo>
                  <a:pt x="1236509" y="105032"/>
                  <a:pt x="1206215" y="135326"/>
                  <a:pt x="1168846" y="135326"/>
                </a:cubicBezTo>
                <a:cubicBezTo>
                  <a:pt x="1131477" y="135326"/>
                  <a:pt x="1101183" y="105032"/>
                  <a:pt x="1101183" y="67663"/>
                </a:cubicBezTo>
                <a:cubicBezTo>
                  <a:pt x="1101183" y="30294"/>
                  <a:pt x="1131477" y="0"/>
                  <a:pt x="1168846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20903DC-E2CE-E9AA-17E7-CF5B2A4A1D00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角の丸い星型図形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3584961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7" name="グループ化 196">
            <a:extLst>
              <a:ext uri="{FF2B5EF4-FFF2-40B4-BE49-F238E27FC236}">
                <a16:creationId xmlns:a16="http://schemas.microsoft.com/office/drawing/2014/main" id="{E6373C69-055F-4E45-881C-AD5BD4865894}"/>
              </a:ext>
            </a:extLst>
          </p:cNvPr>
          <p:cNvGrpSpPr/>
          <p:nvPr/>
        </p:nvGrpSpPr>
        <p:grpSpPr>
          <a:xfrm>
            <a:off x="6705242" y="1213795"/>
            <a:ext cx="2413000" cy="1939925"/>
            <a:chOff x="1396642" y="218956"/>
            <a:chExt cx="2413000" cy="1939925"/>
          </a:xfrm>
          <a:solidFill>
            <a:srgbClr val="FF0000"/>
          </a:solidFill>
        </p:grpSpPr>
        <p:sp>
          <p:nvSpPr>
            <p:cNvPr id="355" name="四角形: 角を丸くする 354">
              <a:extLst>
                <a:ext uri="{FF2B5EF4-FFF2-40B4-BE49-F238E27FC236}">
                  <a16:creationId xmlns:a16="http://schemas.microsoft.com/office/drawing/2014/main" id="{1A0368B0-8DC9-4DF8-4DD3-0C635A9E9B2E}"/>
                </a:ext>
              </a:extLst>
            </p:cNvPr>
            <p:cNvSpPr/>
            <p:nvPr/>
          </p:nvSpPr>
          <p:spPr>
            <a:xfrm>
              <a:off x="1396642" y="431681"/>
              <a:ext cx="1035050" cy="2095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6" name="四角形: 角を丸くする 355">
              <a:extLst>
                <a:ext uri="{FF2B5EF4-FFF2-40B4-BE49-F238E27FC236}">
                  <a16:creationId xmlns:a16="http://schemas.microsoft.com/office/drawing/2014/main" id="{9D62C892-E496-67A1-29DD-95DC1EF59039}"/>
                </a:ext>
              </a:extLst>
            </p:cNvPr>
            <p:cNvSpPr/>
            <p:nvPr/>
          </p:nvSpPr>
          <p:spPr>
            <a:xfrm>
              <a:off x="2774592" y="431681"/>
              <a:ext cx="1035050" cy="2095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7" name="四角形: 角を丸くする 356">
              <a:extLst>
                <a:ext uri="{FF2B5EF4-FFF2-40B4-BE49-F238E27FC236}">
                  <a16:creationId xmlns:a16="http://schemas.microsoft.com/office/drawing/2014/main" id="{45DC0AAA-BCCF-8201-D8DA-60C50FAB5189}"/>
                </a:ext>
              </a:extLst>
            </p:cNvPr>
            <p:cNvSpPr/>
            <p:nvPr/>
          </p:nvSpPr>
          <p:spPr>
            <a:xfrm>
              <a:off x="1396642" y="711081"/>
              <a:ext cx="1035050" cy="2095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8" name="四角形: 角を丸くする 357">
              <a:extLst>
                <a:ext uri="{FF2B5EF4-FFF2-40B4-BE49-F238E27FC236}">
                  <a16:creationId xmlns:a16="http://schemas.microsoft.com/office/drawing/2014/main" id="{CF2290E8-7788-BCE8-9568-16AB5449CE61}"/>
                </a:ext>
              </a:extLst>
            </p:cNvPr>
            <p:cNvSpPr/>
            <p:nvPr/>
          </p:nvSpPr>
          <p:spPr>
            <a:xfrm>
              <a:off x="2774592" y="711081"/>
              <a:ext cx="1035050" cy="209550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59" name="四角形: 角を丸くする 358">
              <a:extLst>
                <a:ext uri="{FF2B5EF4-FFF2-40B4-BE49-F238E27FC236}">
                  <a16:creationId xmlns:a16="http://schemas.microsoft.com/office/drawing/2014/main" id="{2E4B6AB3-56EC-97BF-3332-B336A4BB730D}"/>
                </a:ext>
              </a:extLst>
            </p:cNvPr>
            <p:cNvSpPr/>
            <p:nvPr/>
          </p:nvSpPr>
          <p:spPr>
            <a:xfrm>
              <a:off x="2520592" y="349131"/>
              <a:ext cx="165100" cy="1809750"/>
            </a:xfrm>
            <a:prstGeom prst="roundRect">
              <a:avLst>
                <a:gd name="adj" fmla="val 50000"/>
              </a:avLst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0" name="楕円 359">
              <a:extLst>
                <a:ext uri="{FF2B5EF4-FFF2-40B4-BE49-F238E27FC236}">
                  <a16:creationId xmlns:a16="http://schemas.microsoft.com/office/drawing/2014/main" id="{8DF032A1-296F-066D-CA3E-D856623990CB}"/>
                </a:ext>
              </a:extLst>
            </p:cNvPr>
            <p:cNvSpPr/>
            <p:nvPr/>
          </p:nvSpPr>
          <p:spPr>
            <a:xfrm>
              <a:off x="2342792" y="21895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1" name="楕円 360">
              <a:extLst>
                <a:ext uri="{FF2B5EF4-FFF2-40B4-BE49-F238E27FC236}">
                  <a16:creationId xmlns:a16="http://schemas.microsoft.com/office/drawing/2014/main" id="{F7D6C6DB-77D3-BC86-D3DB-D7CF744B87F4}"/>
                </a:ext>
              </a:extLst>
            </p:cNvPr>
            <p:cNvSpPr/>
            <p:nvPr/>
          </p:nvSpPr>
          <p:spPr>
            <a:xfrm>
              <a:off x="2680930" y="21895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" name="楕円 2">
              <a:extLst>
                <a:ext uri="{FF2B5EF4-FFF2-40B4-BE49-F238E27FC236}">
                  <a16:creationId xmlns:a16="http://schemas.microsoft.com/office/drawing/2014/main" id="{8F99EB87-5BFF-8582-F2DF-8D17437CD692}"/>
                </a:ext>
              </a:extLst>
            </p:cNvPr>
            <p:cNvSpPr/>
            <p:nvPr/>
          </p:nvSpPr>
          <p:spPr>
            <a:xfrm>
              <a:off x="2402381" y="278460"/>
              <a:ext cx="58622" cy="58622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2E850029-2FA5-0967-BF03-753EB9B08D3C}"/>
                </a:ext>
              </a:extLst>
            </p:cNvPr>
            <p:cNvSpPr/>
            <p:nvPr/>
          </p:nvSpPr>
          <p:spPr>
            <a:xfrm>
              <a:off x="2740519" y="278460"/>
              <a:ext cx="58622" cy="58622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362" name="グループ化 361">
            <a:extLst>
              <a:ext uri="{FF2B5EF4-FFF2-40B4-BE49-F238E27FC236}">
                <a16:creationId xmlns:a16="http://schemas.microsoft.com/office/drawing/2014/main" id="{171E4B8F-7D89-D75F-C649-5655C4C5DED4}"/>
              </a:ext>
            </a:extLst>
          </p:cNvPr>
          <p:cNvGrpSpPr/>
          <p:nvPr/>
        </p:nvGrpSpPr>
        <p:grpSpPr>
          <a:xfrm>
            <a:off x="3682438" y="1213795"/>
            <a:ext cx="2576729" cy="1939925"/>
            <a:chOff x="-1346762" y="218956"/>
            <a:chExt cx="2576729" cy="1939925"/>
          </a:xfrm>
          <a:solidFill>
            <a:srgbClr val="FF0000"/>
          </a:solidFill>
        </p:grpSpPr>
        <p:sp>
          <p:nvSpPr>
            <p:cNvPr id="363" name="四角形: 角を丸くする 362">
              <a:extLst>
                <a:ext uri="{FF2B5EF4-FFF2-40B4-BE49-F238E27FC236}">
                  <a16:creationId xmlns:a16="http://schemas.microsoft.com/office/drawing/2014/main" id="{AF82EC0D-11FA-77C5-6AAC-BD37F7AC53E7}"/>
                </a:ext>
              </a:extLst>
            </p:cNvPr>
            <p:cNvSpPr/>
            <p:nvPr/>
          </p:nvSpPr>
          <p:spPr>
            <a:xfrm rot="20700000">
              <a:off x="80616" y="404964"/>
              <a:ext cx="1149351" cy="167417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4" name="四角形: 角を丸くする 363">
              <a:extLst>
                <a:ext uri="{FF2B5EF4-FFF2-40B4-BE49-F238E27FC236}">
                  <a16:creationId xmlns:a16="http://schemas.microsoft.com/office/drawing/2014/main" id="{D8F5E744-92BD-3E84-CCA8-A25BF7FA3B32}"/>
                </a:ext>
              </a:extLst>
            </p:cNvPr>
            <p:cNvSpPr/>
            <p:nvPr/>
          </p:nvSpPr>
          <p:spPr>
            <a:xfrm rot="900000">
              <a:off x="69711" y="889442"/>
              <a:ext cx="1149351" cy="167417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5" name="四角形: 角を丸くする 364">
              <a:extLst>
                <a:ext uri="{FF2B5EF4-FFF2-40B4-BE49-F238E27FC236}">
                  <a16:creationId xmlns:a16="http://schemas.microsoft.com/office/drawing/2014/main" id="{16818535-65DD-825C-13D2-51E3F5BFA307}"/>
                </a:ext>
              </a:extLst>
            </p:cNvPr>
            <p:cNvSpPr/>
            <p:nvPr/>
          </p:nvSpPr>
          <p:spPr>
            <a:xfrm>
              <a:off x="-146408" y="349131"/>
              <a:ext cx="165100" cy="1809750"/>
            </a:xfrm>
            <a:prstGeom prst="roundRect">
              <a:avLst>
                <a:gd name="adj" fmla="val 50000"/>
              </a:avLst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6" name="楕円 365">
              <a:extLst>
                <a:ext uri="{FF2B5EF4-FFF2-40B4-BE49-F238E27FC236}">
                  <a16:creationId xmlns:a16="http://schemas.microsoft.com/office/drawing/2014/main" id="{0EF1918F-CE75-54D5-7B33-C1D33DF146AD}"/>
                </a:ext>
              </a:extLst>
            </p:cNvPr>
            <p:cNvSpPr/>
            <p:nvPr/>
          </p:nvSpPr>
          <p:spPr>
            <a:xfrm>
              <a:off x="-324208" y="21895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7" name="楕円 366">
              <a:extLst>
                <a:ext uri="{FF2B5EF4-FFF2-40B4-BE49-F238E27FC236}">
                  <a16:creationId xmlns:a16="http://schemas.microsoft.com/office/drawing/2014/main" id="{88C57F60-8643-646A-9F1C-95DD24BFE46C}"/>
                </a:ext>
              </a:extLst>
            </p:cNvPr>
            <p:cNvSpPr/>
            <p:nvPr/>
          </p:nvSpPr>
          <p:spPr>
            <a:xfrm>
              <a:off x="13930" y="21895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8" name="四角形: 角を丸くする 367">
              <a:extLst>
                <a:ext uri="{FF2B5EF4-FFF2-40B4-BE49-F238E27FC236}">
                  <a16:creationId xmlns:a16="http://schemas.microsoft.com/office/drawing/2014/main" id="{6C7E4323-529F-6F28-BBA2-45053438083A}"/>
                </a:ext>
              </a:extLst>
            </p:cNvPr>
            <p:cNvSpPr/>
            <p:nvPr/>
          </p:nvSpPr>
          <p:spPr>
            <a:xfrm rot="900000" flipH="1">
              <a:off x="-1346762" y="404964"/>
              <a:ext cx="1149351" cy="167417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9" name="四角形: 角を丸くする 368">
              <a:extLst>
                <a:ext uri="{FF2B5EF4-FFF2-40B4-BE49-F238E27FC236}">
                  <a16:creationId xmlns:a16="http://schemas.microsoft.com/office/drawing/2014/main" id="{08CE9A89-3C24-85E2-7C46-41F7856E53CF}"/>
                </a:ext>
              </a:extLst>
            </p:cNvPr>
            <p:cNvSpPr/>
            <p:nvPr/>
          </p:nvSpPr>
          <p:spPr>
            <a:xfrm rot="20700000" flipH="1">
              <a:off x="-1335857" y="889442"/>
              <a:ext cx="1149351" cy="167417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楕円 4">
              <a:extLst>
                <a:ext uri="{FF2B5EF4-FFF2-40B4-BE49-F238E27FC236}">
                  <a16:creationId xmlns:a16="http://schemas.microsoft.com/office/drawing/2014/main" id="{B40FA7C7-BFD5-A13C-1BE6-1563B134B48D}"/>
                </a:ext>
              </a:extLst>
            </p:cNvPr>
            <p:cNvSpPr/>
            <p:nvPr/>
          </p:nvSpPr>
          <p:spPr>
            <a:xfrm>
              <a:off x="-264619" y="278460"/>
              <a:ext cx="58622" cy="58622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1B5FEE63-504F-C17C-C40F-065572EC3F36}"/>
                </a:ext>
              </a:extLst>
            </p:cNvPr>
            <p:cNvSpPr/>
            <p:nvPr/>
          </p:nvSpPr>
          <p:spPr>
            <a:xfrm>
              <a:off x="73519" y="278460"/>
              <a:ext cx="58622" cy="58622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98" name="グループ化 197">
            <a:extLst>
              <a:ext uri="{FF2B5EF4-FFF2-40B4-BE49-F238E27FC236}">
                <a16:creationId xmlns:a16="http://schemas.microsoft.com/office/drawing/2014/main" id="{5C635899-4732-8A3F-361A-61A5EA2D717D}"/>
              </a:ext>
            </a:extLst>
          </p:cNvPr>
          <p:cNvGrpSpPr/>
          <p:nvPr/>
        </p:nvGrpSpPr>
        <p:grpSpPr>
          <a:xfrm>
            <a:off x="840954" y="1213795"/>
            <a:ext cx="2389745" cy="1975294"/>
            <a:chOff x="-4137446" y="218956"/>
            <a:chExt cx="2389745" cy="1975294"/>
          </a:xfrm>
          <a:solidFill>
            <a:srgbClr val="FF0000"/>
          </a:solidFill>
        </p:grpSpPr>
        <p:sp>
          <p:nvSpPr>
            <p:cNvPr id="370" name="フリーフォーム: 図形 369">
              <a:extLst>
                <a:ext uri="{FF2B5EF4-FFF2-40B4-BE49-F238E27FC236}">
                  <a16:creationId xmlns:a16="http://schemas.microsoft.com/office/drawing/2014/main" id="{47008E14-5B24-EBF9-9B45-CFF8C153D188}"/>
                </a:ext>
              </a:extLst>
            </p:cNvPr>
            <p:cNvSpPr/>
            <p:nvPr/>
          </p:nvSpPr>
          <p:spPr>
            <a:xfrm>
              <a:off x="-4137446" y="527290"/>
              <a:ext cx="1063331" cy="148986"/>
            </a:xfrm>
            <a:custGeom>
              <a:avLst/>
              <a:gdLst>
                <a:gd name="connsiteX0" fmla="*/ 74493 w 1063331"/>
                <a:gd name="connsiteY0" fmla="*/ 0 h 148986"/>
                <a:gd name="connsiteX1" fmla="*/ 1063331 w 1063331"/>
                <a:gd name="connsiteY1" fmla="*/ 0 h 148986"/>
                <a:gd name="connsiteX2" fmla="*/ 1063331 w 1063331"/>
                <a:gd name="connsiteY2" fmla="*/ 148986 h 148986"/>
                <a:gd name="connsiteX3" fmla="*/ 74493 w 1063331"/>
                <a:gd name="connsiteY3" fmla="*/ 148986 h 148986"/>
                <a:gd name="connsiteX4" fmla="*/ 0 w 1063331"/>
                <a:gd name="connsiteY4" fmla="*/ 74493 h 148986"/>
                <a:gd name="connsiteX5" fmla="*/ 74493 w 1063331"/>
                <a:gd name="connsiteY5" fmla="*/ 0 h 1489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063331" h="148986">
                  <a:moveTo>
                    <a:pt x="74493" y="0"/>
                  </a:moveTo>
                  <a:lnTo>
                    <a:pt x="1063331" y="0"/>
                  </a:lnTo>
                  <a:lnTo>
                    <a:pt x="1063331" y="148986"/>
                  </a:lnTo>
                  <a:lnTo>
                    <a:pt x="74493" y="148986"/>
                  </a:lnTo>
                  <a:cubicBezTo>
                    <a:pt x="33352" y="148986"/>
                    <a:pt x="0" y="115634"/>
                    <a:pt x="0" y="74493"/>
                  </a:cubicBezTo>
                  <a:cubicBezTo>
                    <a:pt x="0" y="33352"/>
                    <a:pt x="33352" y="0"/>
                    <a:pt x="74493" y="0"/>
                  </a:cubicBez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71" name="フリーフォーム: 図形 370">
              <a:extLst>
                <a:ext uri="{FF2B5EF4-FFF2-40B4-BE49-F238E27FC236}">
                  <a16:creationId xmlns:a16="http://schemas.microsoft.com/office/drawing/2014/main" id="{C6AA866F-BB4E-DC06-40F3-0E6675B3B54C}"/>
                </a:ext>
              </a:extLst>
            </p:cNvPr>
            <p:cNvSpPr/>
            <p:nvPr/>
          </p:nvSpPr>
          <p:spPr>
            <a:xfrm>
              <a:off x="-2821781" y="527290"/>
              <a:ext cx="1074080" cy="148986"/>
            </a:xfrm>
            <a:custGeom>
              <a:avLst/>
              <a:gdLst>
                <a:gd name="connsiteX0" fmla="*/ 0 w 1074080"/>
                <a:gd name="connsiteY0" fmla="*/ 0 h 148986"/>
                <a:gd name="connsiteX1" fmla="*/ 999587 w 1074080"/>
                <a:gd name="connsiteY1" fmla="*/ 0 h 148986"/>
                <a:gd name="connsiteX2" fmla="*/ 1074080 w 1074080"/>
                <a:gd name="connsiteY2" fmla="*/ 74493 h 148986"/>
                <a:gd name="connsiteX3" fmla="*/ 999587 w 1074080"/>
                <a:gd name="connsiteY3" fmla="*/ 148986 h 148986"/>
                <a:gd name="connsiteX4" fmla="*/ 0 w 1074080"/>
                <a:gd name="connsiteY4" fmla="*/ 148986 h 148986"/>
                <a:gd name="connsiteX5" fmla="*/ 0 w 1074080"/>
                <a:gd name="connsiteY5" fmla="*/ 0 h 1489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074080" h="148986">
                  <a:moveTo>
                    <a:pt x="0" y="0"/>
                  </a:moveTo>
                  <a:lnTo>
                    <a:pt x="999587" y="0"/>
                  </a:lnTo>
                  <a:cubicBezTo>
                    <a:pt x="1040728" y="0"/>
                    <a:pt x="1074080" y="33352"/>
                    <a:pt x="1074080" y="74493"/>
                  </a:cubicBezTo>
                  <a:cubicBezTo>
                    <a:pt x="1074080" y="115634"/>
                    <a:pt x="1040728" y="148986"/>
                    <a:pt x="999587" y="148986"/>
                  </a:cubicBezTo>
                  <a:lnTo>
                    <a:pt x="0" y="14898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2" name="フリーフォーム: 図形 161">
              <a:extLst>
                <a:ext uri="{FF2B5EF4-FFF2-40B4-BE49-F238E27FC236}">
                  <a16:creationId xmlns:a16="http://schemas.microsoft.com/office/drawing/2014/main" id="{5CA54588-0EDD-CEA0-596A-6CB0A13D6ED7}"/>
                </a:ext>
              </a:extLst>
            </p:cNvPr>
            <p:cNvSpPr/>
            <p:nvPr/>
          </p:nvSpPr>
          <p:spPr>
            <a:xfrm>
              <a:off x="-4137446" y="741363"/>
              <a:ext cx="1063331" cy="148986"/>
            </a:xfrm>
            <a:custGeom>
              <a:avLst/>
              <a:gdLst>
                <a:gd name="connsiteX0" fmla="*/ 74493 w 1063331"/>
                <a:gd name="connsiteY0" fmla="*/ 0 h 148986"/>
                <a:gd name="connsiteX1" fmla="*/ 1063331 w 1063331"/>
                <a:gd name="connsiteY1" fmla="*/ 0 h 148986"/>
                <a:gd name="connsiteX2" fmla="*/ 1063331 w 1063331"/>
                <a:gd name="connsiteY2" fmla="*/ 148986 h 148986"/>
                <a:gd name="connsiteX3" fmla="*/ 74493 w 1063331"/>
                <a:gd name="connsiteY3" fmla="*/ 148986 h 148986"/>
                <a:gd name="connsiteX4" fmla="*/ 0 w 1063331"/>
                <a:gd name="connsiteY4" fmla="*/ 74493 h 148986"/>
                <a:gd name="connsiteX5" fmla="*/ 74493 w 1063331"/>
                <a:gd name="connsiteY5" fmla="*/ 0 h 1489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063331" h="148986">
                  <a:moveTo>
                    <a:pt x="74493" y="0"/>
                  </a:moveTo>
                  <a:lnTo>
                    <a:pt x="1063331" y="0"/>
                  </a:lnTo>
                  <a:lnTo>
                    <a:pt x="1063331" y="148986"/>
                  </a:lnTo>
                  <a:lnTo>
                    <a:pt x="74493" y="148986"/>
                  </a:lnTo>
                  <a:cubicBezTo>
                    <a:pt x="33352" y="148986"/>
                    <a:pt x="0" y="115634"/>
                    <a:pt x="0" y="74493"/>
                  </a:cubicBezTo>
                  <a:cubicBezTo>
                    <a:pt x="0" y="33352"/>
                    <a:pt x="33352" y="0"/>
                    <a:pt x="74493" y="0"/>
                  </a:cubicBez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3" name="フリーフォーム: 図形 162">
              <a:extLst>
                <a:ext uri="{FF2B5EF4-FFF2-40B4-BE49-F238E27FC236}">
                  <a16:creationId xmlns:a16="http://schemas.microsoft.com/office/drawing/2014/main" id="{8CD414B2-D075-9ACC-1780-48EBE904F80E}"/>
                </a:ext>
              </a:extLst>
            </p:cNvPr>
            <p:cNvSpPr/>
            <p:nvPr/>
          </p:nvSpPr>
          <p:spPr>
            <a:xfrm>
              <a:off x="-2821781" y="741363"/>
              <a:ext cx="1074080" cy="148986"/>
            </a:xfrm>
            <a:custGeom>
              <a:avLst/>
              <a:gdLst>
                <a:gd name="connsiteX0" fmla="*/ 0 w 1074080"/>
                <a:gd name="connsiteY0" fmla="*/ 0 h 148986"/>
                <a:gd name="connsiteX1" fmla="*/ 999587 w 1074080"/>
                <a:gd name="connsiteY1" fmla="*/ 0 h 148986"/>
                <a:gd name="connsiteX2" fmla="*/ 1074080 w 1074080"/>
                <a:gd name="connsiteY2" fmla="*/ 74493 h 148986"/>
                <a:gd name="connsiteX3" fmla="*/ 999587 w 1074080"/>
                <a:gd name="connsiteY3" fmla="*/ 148986 h 148986"/>
                <a:gd name="connsiteX4" fmla="*/ 0 w 1074080"/>
                <a:gd name="connsiteY4" fmla="*/ 148986 h 148986"/>
                <a:gd name="connsiteX5" fmla="*/ 0 w 1074080"/>
                <a:gd name="connsiteY5" fmla="*/ 0 h 14898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1074080" h="148986">
                  <a:moveTo>
                    <a:pt x="0" y="0"/>
                  </a:moveTo>
                  <a:lnTo>
                    <a:pt x="999587" y="0"/>
                  </a:lnTo>
                  <a:cubicBezTo>
                    <a:pt x="1040728" y="0"/>
                    <a:pt x="1074080" y="33352"/>
                    <a:pt x="1074080" y="74493"/>
                  </a:cubicBezTo>
                  <a:cubicBezTo>
                    <a:pt x="1074080" y="115634"/>
                    <a:pt x="1040728" y="148986"/>
                    <a:pt x="999587" y="148986"/>
                  </a:cubicBezTo>
                  <a:lnTo>
                    <a:pt x="0" y="14898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4" name="四角形: 角を丸くする 163">
              <a:extLst>
                <a:ext uri="{FF2B5EF4-FFF2-40B4-BE49-F238E27FC236}">
                  <a16:creationId xmlns:a16="http://schemas.microsoft.com/office/drawing/2014/main" id="{ACCAB47B-4043-3ED1-ADB5-CADAAFDC99AB}"/>
                </a:ext>
              </a:extLst>
            </p:cNvPr>
            <p:cNvSpPr/>
            <p:nvPr/>
          </p:nvSpPr>
          <p:spPr>
            <a:xfrm>
              <a:off x="-3028655" y="384500"/>
              <a:ext cx="165100" cy="1809750"/>
            </a:xfrm>
            <a:prstGeom prst="roundRect">
              <a:avLst>
                <a:gd name="adj" fmla="val 50000"/>
              </a:avLst>
            </a:prstGeom>
            <a:grpFill/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7" name="楕円 166">
              <a:extLst>
                <a:ext uri="{FF2B5EF4-FFF2-40B4-BE49-F238E27FC236}">
                  <a16:creationId xmlns:a16="http://schemas.microsoft.com/office/drawing/2014/main" id="{853F05EA-40C8-ADB5-1CF8-479FA793F52D}"/>
                </a:ext>
              </a:extLst>
            </p:cNvPr>
            <p:cNvSpPr/>
            <p:nvPr/>
          </p:nvSpPr>
          <p:spPr>
            <a:xfrm>
              <a:off x="-3207108" y="21895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8" name="楕円 167">
              <a:extLst>
                <a:ext uri="{FF2B5EF4-FFF2-40B4-BE49-F238E27FC236}">
                  <a16:creationId xmlns:a16="http://schemas.microsoft.com/office/drawing/2014/main" id="{66CE86C7-B6EE-76C8-3DBE-D1BA82F31235}"/>
                </a:ext>
              </a:extLst>
            </p:cNvPr>
            <p:cNvSpPr/>
            <p:nvPr/>
          </p:nvSpPr>
          <p:spPr>
            <a:xfrm>
              <a:off x="-2868970" y="21895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A05B0897-30F5-0120-09AF-1D525CBD92A1}"/>
                </a:ext>
              </a:extLst>
            </p:cNvPr>
            <p:cNvSpPr/>
            <p:nvPr/>
          </p:nvSpPr>
          <p:spPr>
            <a:xfrm>
              <a:off x="-3147519" y="278460"/>
              <a:ext cx="58622" cy="58622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CABEA6E5-0D8F-04F5-3ACD-F1DF95A055AE}"/>
                </a:ext>
              </a:extLst>
            </p:cNvPr>
            <p:cNvSpPr/>
            <p:nvPr/>
          </p:nvSpPr>
          <p:spPr>
            <a:xfrm>
              <a:off x="-2809381" y="278460"/>
              <a:ext cx="58622" cy="58622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99" name="グループ化 198">
            <a:extLst>
              <a:ext uri="{FF2B5EF4-FFF2-40B4-BE49-F238E27FC236}">
                <a16:creationId xmlns:a16="http://schemas.microsoft.com/office/drawing/2014/main" id="{16EF4237-AF11-C38B-FBD0-B859736EEDD3}"/>
              </a:ext>
            </a:extLst>
          </p:cNvPr>
          <p:cNvGrpSpPr/>
          <p:nvPr/>
        </p:nvGrpSpPr>
        <p:grpSpPr>
          <a:xfrm>
            <a:off x="847631" y="4337058"/>
            <a:ext cx="2313014" cy="1503420"/>
            <a:chOff x="-4869417" y="3538736"/>
            <a:chExt cx="3038992" cy="1975294"/>
          </a:xfrm>
          <a:solidFill>
            <a:srgbClr val="FF0000"/>
          </a:solidFill>
        </p:grpSpPr>
        <p:sp>
          <p:nvSpPr>
            <p:cNvPr id="169" name="フリーフォーム: 図形 168">
              <a:extLst>
                <a:ext uri="{FF2B5EF4-FFF2-40B4-BE49-F238E27FC236}">
                  <a16:creationId xmlns:a16="http://schemas.microsoft.com/office/drawing/2014/main" id="{0D94CA8E-9ED3-0D10-2071-C10A8B9EB6B9}"/>
                </a:ext>
              </a:extLst>
            </p:cNvPr>
            <p:cNvSpPr/>
            <p:nvPr/>
          </p:nvSpPr>
          <p:spPr>
            <a:xfrm>
              <a:off x="-3449854" y="3704280"/>
              <a:ext cx="165100" cy="1809750"/>
            </a:xfrm>
            <a:custGeom>
              <a:avLst/>
              <a:gdLst>
                <a:gd name="connsiteX0" fmla="*/ 0 w 165100"/>
                <a:gd name="connsiteY0" fmla="*/ 1424153 h 1809750"/>
                <a:gd name="connsiteX1" fmla="*/ 165100 w 165100"/>
                <a:gd name="connsiteY1" fmla="*/ 1424153 h 1809750"/>
                <a:gd name="connsiteX2" fmla="*/ 165100 w 165100"/>
                <a:gd name="connsiteY2" fmla="*/ 1727200 h 1809750"/>
                <a:gd name="connsiteX3" fmla="*/ 82550 w 165100"/>
                <a:gd name="connsiteY3" fmla="*/ 1809750 h 1809750"/>
                <a:gd name="connsiteX4" fmla="*/ 0 w 165100"/>
                <a:gd name="connsiteY4" fmla="*/ 1727200 h 1809750"/>
                <a:gd name="connsiteX5" fmla="*/ 0 w 165100"/>
                <a:gd name="connsiteY5" fmla="*/ 1241273 h 1809750"/>
                <a:gd name="connsiteX6" fmla="*/ 165100 w 165100"/>
                <a:gd name="connsiteY6" fmla="*/ 1241273 h 1809750"/>
                <a:gd name="connsiteX7" fmla="*/ 165100 w 165100"/>
                <a:gd name="connsiteY7" fmla="*/ 1378433 h 1809750"/>
                <a:gd name="connsiteX8" fmla="*/ 0 w 165100"/>
                <a:gd name="connsiteY8" fmla="*/ 1378433 h 1809750"/>
                <a:gd name="connsiteX9" fmla="*/ 0 w 165100"/>
                <a:gd name="connsiteY9" fmla="*/ 1073633 h 1809750"/>
                <a:gd name="connsiteX10" fmla="*/ 165100 w 165100"/>
                <a:gd name="connsiteY10" fmla="*/ 1073633 h 1809750"/>
                <a:gd name="connsiteX11" fmla="*/ 165100 w 165100"/>
                <a:gd name="connsiteY11" fmla="*/ 1195553 h 1809750"/>
                <a:gd name="connsiteX12" fmla="*/ 0 w 165100"/>
                <a:gd name="connsiteY12" fmla="*/ 1195553 h 1809750"/>
                <a:gd name="connsiteX13" fmla="*/ 82550 w 165100"/>
                <a:gd name="connsiteY13" fmla="*/ 0 h 1809750"/>
                <a:gd name="connsiteX14" fmla="*/ 165100 w 165100"/>
                <a:gd name="connsiteY14" fmla="*/ 82550 h 1809750"/>
                <a:gd name="connsiteX15" fmla="*/ 165100 w 165100"/>
                <a:gd name="connsiteY15" fmla="*/ 1027913 h 1809750"/>
                <a:gd name="connsiteX16" fmla="*/ 0 w 165100"/>
                <a:gd name="connsiteY16" fmla="*/ 1027913 h 1809750"/>
                <a:gd name="connsiteX17" fmla="*/ 0 w 165100"/>
                <a:gd name="connsiteY17" fmla="*/ 82550 h 1809750"/>
                <a:gd name="connsiteX18" fmla="*/ 82550 w 165100"/>
                <a:gd name="connsiteY18" fmla="*/ 0 h 1809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5100" h="1809750">
                  <a:moveTo>
                    <a:pt x="0" y="1424153"/>
                  </a:moveTo>
                  <a:lnTo>
                    <a:pt x="165100" y="1424153"/>
                  </a:lnTo>
                  <a:lnTo>
                    <a:pt x="165100" y="1727200"/>
                  </a:lnTo>
                  <a:cubicBezTo>
                    <a:pt x="165100" y="1772791"/>
                    <a:pt x="128141" y="1809750"/>
                    <a:pt x="82550" y="1809750"/>
                  </a:cubicBezTo>
                  <a:cubicBezTo>
                    <a:pt x="36959" y="1809750"/>
                    <a:pt x="0" y="1772791"/>
                    <a:pt x="0" y="1727200"/>
                  </a:cubicBezTo>
                  <a:close/>
                  <a:moveTo>
                    <a:pt x="0" y="1241273"/>
                  </a:moveTo>
                  <a:lnTo>
                    <a:pt x="165100" y="1241273"/>
                  </a:lnTo>
                  <a:lnTo>
                    <a:pt x="165100" y="1378433"/>
                  </a:lnTo>
                  <a:lnTo>
                    <a:pt x="0" y="1378433"/>
                  </a:lnTo>
                  <a:close/>
                  <a:moveTo>
                    <a:pt x="0" y="1073633"/>
                  </a:moveTo>
                  <a:lnTo>
                    <a:pt x="165100" y="1073633"/>
                  </a:lnTo>
                  <a:lnTo>
                    <a:pt x="165100" y="1195553"/>
                  </a:lnTo>
                  <a:lnTo>
                    <a:pt x="0" y="1195553"/>
                  </a:lnTo>
                  <a:close/>
                  <a:moveTo>
                    <a:pt x="82550" y="0"/>
                  </a:moveTo>
                  <a:cubicBezTo>
                    <a:pt x="128141" y="0"/>
                    <a:pt x="165100" y="36959"/>
                    <a:pt x="165100" y="82550"/>
                  </a:cubicBezTo>
                  <a:lnTo>
                    <a:pt x="165100" y="1027913"/>
                  </a:lnTo>
                  <a:lnTo>
                    <a:pt x="0" y="1027913"/>
                  </a:lnTo>
                  <a:lnTo>
                    <a:pt x="0" y="82550"/>
                  </a:ln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2" name="楕円 171">
              <a:extLst>
                <a:ext uri="{FF2B5EF4-FFF2-40B4-BE49-F238E27FC236}">
                  <a16:creationId xmlns:a16="http://schemas.microsoft.com/office/drawing/2014/main" id="{AA2B81CC-3741-F7C9-4390-ECFD415F30FE}"/>
                </a:ext>
              </a:extLst>
            </p:cNvPr>
            <p:cNvSpPr/>
            <p:nvPr/>
          </p:nvSpPr>
          <p:spPr>
            <a:xfrm>
              <a:off x="-3628307" y="353873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3" name="楕円 172">
              <a:extLst>
                <a:ext uri="{FF2B5EF4-FFF2-40B4-BE49-F238E27FC236}">
                  <a16:creationId xmlns:a16="http://schemas.microsoft.com/office/drawing/2014/main" id="{32947A56-428E-CED3-A0A6-7BB0B5973D8D}"/>
                </a:ext>
              </a:extLst>
            </p:cNvPr>
            <p:cNvSpPr/>
            <p:nvPr/>
          </p:nvSpPr>
          <p:spPr>
            <a:xfrm>
              <a:off x="-3290169" y="353873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4" name="フリーフォーム: 図形 173">
              <a:extLst>
                <a:ext uri="{FF2B5EF4-FFF2-40B4-BE49-F238E27FC236}">
                  <a16:creationId xmlns:a16="http://schemas.microsoft.com/office/drawing/2014/main" id="{C639E481-082E-0DC8-A82C-FB1E1CBCB737}"/>
                </a:ext>
              </a:extLst>
            </p:cNvPr>
            <p:cNvSpPr/>
            <p:nvPr/>
          </p:nvSpPr>
          <p:spPr>
            <a:xfrm>
              <a:off x="-4869417" y="3819525"/>
              <a:ext cx="1375454" cy="239898"/>
            </a:xfrm>
            <a:custGeom>
              <a:avLst/>
              <a:gdLst>
                <a:gd name="connsiteX0" fmla="*/ 790451 w 1120095"/>
                <a:gd name="connsiteY0" fmla="*/ 0 h 239898"/>
                <a:gd name="connsiteX1" fmla="*/ 1098130 w 1120095"/>
                <a:gd name="connsiteY1" fmla="*/ 9426 h 239898"/>
                <a:gd name="connsiteX2" fmla="*/ 1120095 w 1120095"/>
                <a:gd name="connsiteY2" fmla="*/ 11235 h 239898"/>
                <a:gd name="connsiteX3" fmla="*/ 1120095 w 1120095"/>
                <a:gd name="connsiteY3" fmla="*/ 228663 h 239898"/>
                <a:gd name="connsiteX4" fmla="*/ 1098130 w 1120095"/>
                <a:gd name="connsiteY4" fmla="*/ 230472 h 239898"/>
                <a:gd name="connsiteX5" fmla="*/ 790451 w 1120095"/>
                <a:gd name="connsiteY5" fmla="*/ 239898 h 239898"/>
                <a:gd name="connsiteX6" fmla="*/ 0 w 1120095"/>
                <a:gd name="connsiteY6" fmla="*/ 119949 h 239898"/>
                <a:gd name="connsiteX7" fmla="*/ 790451 w 1120095"/>
                <a:gd name="connsiteY7" fmla="*/ 0 h 2398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120095" h="239898">
                  <a:moveTo>
                    <a:pt x="790451" y="0"/>
                  </a:moveTo>
                  <a:cubicBezTo>
                    <a:pt x="899589" y="0"/>
                    <a:pt x="1003562" y="3356"/>
                    <a:pt x="1098130" y="9426"/>
                  </a:cubicBezTo>
                  <a:lnTo>
                    <a:pt x="1120095" y="11235"/>
                  </a:lnTo>
                  <a:lnTo>
                    <a:pt x="1120095" y="228663"/>
                  </a:lnTo>
                  <a:lnTo>
                    <a:pt x="1098130" y="230472"/>
                  </a:lnTo>
                  <a:cubicBezTo>
                    <a:pt x="1003562" y="236541"/>
                    <a:pt x="899589" y="239898"/>
                    <a:pt x="790451" y="239898"/>
                  </a:cubicBezTo>
                  <a:cubicBezTo>
                    <a:pt x="353897" y="239898"/>
                    <a:pt x="0" y="186195"/>
                    <a:pt x="0" y="119949"/>
                  </a:cubicBezTo>
                  <a:cubicBezTo>
                    <a:pt x="0" y="53703"/>
                    <a:pt x="353897" y="0"/>
                    <a:pt x="790451" y="0"/>
                  </a:cubicBez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7" name="フリーフォーム: 図形 176">
              <a:extLst>
                <a:ext uri="{FF2B5EF4-FFF2-40B4-BE49-F238E27FC236}">
                  <a16:creationId xmlns:a16="http://schemas.microsoft.com/office/drawing/2014/main" id="{CD872C78-9965-7717-B1B8-443A2D46F594}"/>
                </a:ext>
              </a:extLst>
            </p:cNvPr>
            <p:cNvSpPr/>
            <p:nvPr/>
          </p:nvSpPr>
          <p:spPr>
            <a:xfrm>
              <a:off x="-3233701" y="3819525"/>
              <a:ext cx="1403276" cy="239898"/>
            </a:xfrm>
            <a:custGeom>
              <a:avLst/>
              <a:gdLst>
                <a:gd name="connsiteX0" fmla="*/ 352301 w 1142752"/>
                <a:gd name="connsiteY0" fmla="*/ 0 h 239898"/>
                <a:gd name="connsiteX1" fmla="*/ 1142752 w 1142752"/>
                <a:gd name="connsiteY1" fmla="*/ 119949 h 239898"/>
                <a:gd name="connsiteX2" fmla="*/ 352301 w 1142752"/>
                <a:gd name="connsiteY2" fmla="*/ 239898 h 239898"/>
                <a:gd name="connsiteX3" fmla="*/ 44622 w 1142752"/>
                <a:gd name="connsiteY3" fmla="*/ 230472 h 239898"/>
                <a:gd name="connsiteX4" fmla="*/ 0 w 1142752"/>
                <a:gd name="connsiteY4" fmla="*/ 226797 h 239898"/>
                <a:gd name="connsiteX5" fmla="*/ 0 w 1142752"/>
                <a:gd name="connsiteY5" fmla="*/ 13101 h 239898"/>
                <a:gd name="connsiteX6" fmla="*/ 44622 w 1142752"/>
                <a:gd name="connsiteY6" fmla="*/ 9426 h 239898"/>
                <a:gd name="connsiteX7" fmla="*/ 352301 w 1142752"/>
                <a:gd name="connsiteY7" fmla="*/ 0 h 2398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142752" h="239898">
                  <a:moveTo>
                    <a:pt x="352301" y="0"/>
                  </a:moveTo>
                  <a:cubicBezTo>
                    <a:pt x="788855" y="0"/>
                    <a:pt x="1142752" y="53703"/>
                    <a:pt x="1142752" y="119949"/>
                  </a:cubicBezTo>
                  <a:cubicBezTo>
                    <a:pt x="1142752" y="186195"/>
                    <a:pt x="788855" y="239898"/>
                    <a:pt x="352301" y="239898"/>
                  </a:cubicBezTo>
                  <a:cubicBezTo>
                    <a:pt x="243163" y="239898"/>
                    <a:pt x="139190" y="236541"/>
                    <a:pt x="44622" y="230472"/>
                  </a:cubicBezTo>
                  <a:lnTo>
                    <a:pt x="0" y="226797"/>
                  </a:lnTo>
                  <a:lnTo>
                    <a:pt x="0" y="13101"/>
                  </a:lnTo>
                  <a:lnTo>
                    <a:pt x="44622" y="9426"/>
                  </a:lnTo>
                  <a:cubicBezTo>
                    <a:pt x="139190" y="3356"/>
                    <a:pt x="243163" y="0"/>
                    <a:pt x="352301" y="0"/>
                  </a:cubicBez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8" name="フリーフォーム: 図形 177">
              <a:extLst>
                <a:ext uri="{FF2B5EF4-FFF2-40B4-BE49-F238E27FC236}">
                  <a16:creationId xmlns:a16="http://schemas.microsoft.com/office/drawing/2014/main" id="{3FAA358E-D756-9161-6474-5A4A5746B37D}"/>
                </a:ext>
              </a:extLst>
            </p:cNvPr>
            <p:cNvSpPr/>
            <p:nvPr/>
          </p:nvSpPr>
          <p:spPr>
            <a:xfrm>
              <a:off x="-4869417" y="4124325"/>
              <a:ext cx="1375454" cy="239898"/>
            </a:xfrm>
            <a:custGeom>
              <a:avLst/>
              <a:gdLst>
                <a:gd name="connsiteX0" fmla="*/ 790451 w 1120095"/>
                <a:gd name="connsiteY0" fmla="*/ 0 h 239898"/>
                <a:gd name="connsiteX1" fmla="*/ 1098130 w 1120095"/>
                <a:gd name="connsiteY1" fmla="*/ 9426 h 239898"/>
                <a:gd name="connsiteX2" fmla="*/ 1120095 w 1120095"/>
                <a:gd name="connsiteY2" fmla="*/ 11235 h 239898"/>
                <a:gd name="connsiteX3" fmla="*/ 1120095 w 1120095"/>
                <a:gd name="connsiteY3" fmla="*/ 228663 h 239898"/>
                <a:gd name="connsiteX4" fmla="*/ 1098130 w 1120095"/>
                <a:gd name="connsiteY4" fmla="*/ 230472 h 239898"/>
                <a:gd name="connsiteX5" fmla="*/ 790451 w 1120095"/>
                <a:gd name="connsiteY5" fmla="*/ 239898 h 239898"/>
                <a:gd name="connsiteX6" fmla="*/ 0 w 1120095"/>
                <a:gd name="connsiteY6" fmla="*/ 119949 h 239898"/>
                <a:gd name="connsiteX7" fmla="*/ 790451 w 1120095"/>
                <a:gd name="connsiteY7" fmla="*/ 0 h 2398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120095" h="239898">
                  <a:moveTo>
                    <a:pt x="790451" y="0"/>
                  </a:moveTo>
                  <a:cubicBezTo>
                    <a:pt x="899589" y="0"/>
                    <a:pt x="1003562" y="3357"/>
                    <a:pt x="1098130" y="9426"/>
                  </a:cubicBezTo>
                  <a:lnTo>
                    <a:pt x="1120095" y="11235"/>
                  </a:lnTo>
                  <a:lnTo>
                    <a:pt x="1120095" y="228663"/>
                  </a:lnTo>
                  <a:lnTo>
                    <a:pt x="1098130" y="230472"/>
                  </a:lnTo>
                  <a:cubicBezTo>
                    <a:pt x="1003562" y="236542"/>
                    <a:pt x="899589" y="239898"/>
                    <a:pt x="790451" y="239898"/>
                  </a:cubicBezTo>
                  <a:cubicBezTo>
                    <a:pt x="353897" y="239898"/>
                    <a:pt x="0" y="186195"/>
                    <a:pt x="0" y="119949"/>
                  </a:cubicBezTo>
                  <a:cubicBezTo>
                    <a:pt x="0" y="53703"/>
                    <a:pt x="353897" y="0"/>
                    <a:pt x="790451" y="0"/>
                  </a:cubicBez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9" name="フリーフォーム: 図形 178">
              <a:extLst>
                <a:ext uri="{FF2B5EF4-FFF2-40B4-BE49-F238E27FC236}">
                  <a16:creationId xmlns:a16="http://schemas.microsoft.com/office/drawing/2014/main" id="{D97AA321-435D-9560-CE64-578E2FB002E9}"/>
                </a:ext>
              </a:extLst>
            </p:cNvPr>
            <p:cNvSpPr/>
            <p:nvPr/>
          </p:nvSpPr>
          <p:spPr>
            <a:xfrm>
              <a:off x="-3233701" y="4124325"/>
              <a:ext cx="1403276" cy="239898"/>
            </a:xfrm>
            <a:custGeom>
              <a:avLst/>
              <a:gdLst>
                <a:gd name="connsiteX0" fmla="*/ 352301 w 1142752"/>
                <a:gd name="connsiteY0" fmla="*/ 0 h 239898"/>
                <a:gd name="connsiteX1" fmla="*/ 1142752 w 1142752"/>
                <a:gd name="connsiteY1" fmla="*/ 119949 h 239898"/>
                <a:gd name="connsiteX2" fmla="*/ 352301 w 1142752"/>
                <a:gd name="connsiteY2" fmla="*/ 239898 h 239898"/>
                <a:gd name="connsiteX3" fmla="*/ 44622 w 1142752"/>
                <a:gd name="connsiteY3" fmla="*/ 230472 h 239898"/>
                <a:gd name="connsiteX4" fmla="*/ 0 w 1142752"/>
                <a:gd name="connsiteY4" fmla="*/ 226797 h 239898"/>
                <a:gd name="connsiteX5" fmla="*/ 0 w 1142752"/>
                <a:gd name="connsiteY5" fmla="*/ 13101 h 239898"/>
                <a:gd name="connsiteX6" fmla="*/ 44622 w 1142752"/>
                <a:gd name="connsiteY6" fmla="*/ 9426 h 239898"/>
                <a:gd name="connsiteX7" fmla="*/ 352301 w 1142752"/>
                <a:gd name="connsiteY7" fmla="*/ 0 h 2398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142752" h="239898">
                  <a:moveTo>
                    <a:pt x="352301" y="0"/>
                  </a:moveTo>
                  <a:cubicBezTo>
                    <a:pt x="788855" y="0"/>
                    <a:pt x="1142752" y="53703"/>
                    <a:pt x="1142752" y="119949"/>
                  </a:cubicBezTo>
                  <a:cubicBezTo>
                    <a:pt x="1142752" y="186195"/>
                    <a:pt x="788855" y="239898"/>
                    <a:pt x="352301" y="239898"/>
                  </a:cubicBezTo>
                  <a:cubicBezTo>
                    <a:pt x="243163" y="239898"/>
                    <a:pt x="139190" y="236542"/>
                    <a:pt x="44622" y="230472"/>
                  </a:cubicBezTo>
                  <a:lnTo>
                    <a:pt x="0" y="226797"/>
                  </a:lnTo>
                  <a:lnTo>
                    <a:pt x="0" y="13101"/>
                  </a:lnTo>
                  <a:lnTo>
                    <a:pt x="44622" y="9426"/>
                  </a:lnTo>
                  <a:cubicBezTo>
                    <a:pt x="139190" y="3357"/>
                    <a:pt x="243163" y="0"/>
                    <a:pt x="352301" y="0"/>
                  </a:cubicBez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楕円 8">
              <a:extLst>
                <a:ext uri="{FF2B5EF4-FFF2-40B4-BE49-F238E27FC236}">
                  <a16:creationId xmlns:a16="http://schemas.microsoft.com/office/drawing/2014/main" id="{7A87DFFE-3996-B7AA-0C4A-52630A7B49A7}"/>
                </a:ext>
              </a:extLst>
            </p:cNvPr>
            <p:cNvSpPr/>
            <p:nvPr/>
          </p:nvSpPr>
          <p:spPr>
            <a:xfrm>
              <a:off x="-3569442" y="3597489"/>
              <a:ext cx="60070" cy="60070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AFD83EE9-9E4C-1971-F704-37B052F7AB3D}"/>
                </a:ext>
              </a:extLst>
            </p:cNvPr>
            <p:cNvSpPr/>
            <p:nvPr/>
          </p:nvSpPr>
          <p:spPr>
            <a:xfrm>
              <a:off x="-3231304" y="3597489"/>
              <a:ext cx="60070" cy="60070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02" name="グループ化 201">
            <a:extLst>
              <a:ext uri="{FF2B5EF4-FFF2-40B4-BE49-F238E27FC236}">
                <a16:creationId xmlns:a16="http://schemas.microsoft.com/office/drawing/2014/main" id="{16A711C8-223C-E621-625E-040BFF592AC6}"/>
              </a:ext>
            </a:extLst>
          </p:cNvPr>
          <p:cNvGrpSpPr/>
          <p:nvPr/>
        </p:nvGrpSpPr>
        <p:grpSpPr>
          <a:xfrm>
            <a:off x="3734672" y="4400370"/>
            <a:ext cx="2616916" cy="1503420"/>
            <a:chOff x="-1303214" y="3538736"/>
            <a:chExt cx="3438277" cy="1975294"/>
          </a:xfrm>
          <a:solidFill>
            <a:srgbClr val="FF0000"/>
          </a:solidFill>
        </p:grpSpPr>
        <p:sp>
          <p:nvSpPr>
            <p:cNvPr id="182" name="フリーフォーム: 図形 181">
              <a:extLst>
                <a:ext uri="{FF2B5EF4-FFF2-40B4-BE49-F238E27FC236}">
                  <a16:creationId xmlns:a16="http://schemas.microsoft.com/office/drawing/2014/main" id="{0DA4A766-45EE-8A39-1C88-F6C90B97ED09}"/>
                </a:ext>
              </a:extLst>
            </p:cNvPr>
            <p:cNvSpPr/>
            <p:nvPr/>
          </p:nvSpPr>
          <p:spPr>
            <a:xfrm>
              <a:off x="322046" y="3704280"/>
              <a:ext cx="165100" cy="1809750"/>
            </a:xfrm>
            <a:custGeom>
              <a:avLst/>
              <a:gdLst>
                <a:gd name="connsiteX0" fmla="*/ 0 w 165100"/>
                <a:gd name="connsiteY0" fmla="*/ 1424153 h 1809750"/>
                <a:gd name="connsiteX1" fmla="*/ 165100 w 165100"/>
                <a:gd name="connsiteY1" fmla="*/ 1424153 h 1809750"/>
                <a:gd name="connsiteX2" fmla="*/ 165100 w 165100"/>
                <a:gd name="connsiteY2" fmla="*/ 1727200 h 1809750"/>
                <a:gd name="connsiteX3" fmla="*/ 82550 w 165100"/>
                <a:gd name="connsiteY3" fmla="*/ 1809750 h 1809750"/>
                <a:gd name="connsiteX4" fmla="*/ 0 w 165100"/>
                <a:gd name="connsiteY4" fmla="*/ 1727200 h 1809750"/>
                <a:gd name="connsiteX5" fmla="*/ 0 w 165100"/>
                <a:gd name="connsiteY5" fmla="*/ 1241273 h 1809750"/>
                <a:gd name="connsiteX6" fmla="*/ 165100 w 165100"/>
                <a:gd name="connsiteY6" fmla="*/ 1241273 h 1809750"/>
                <a:gd name="connsiteX7" fmla="*/ 165100 w 165100"/>
                <a:gd name="connsiteY7" fmla="*/ 1378433 h 1809750"/>
                <a:gd name="connsiteX8" fmla="*/ 0 w 165100"/>
                <a:gd name="connsiteY8" fmla="*/ 1378433 h 1809750"/>
                <a:gd name="connsiteX9" fmla="*/ 0 w 165100"/>
                <a:gd name="connsiteY9" fmla="*/ 1073633 h 1809750"/>
                <a:gd name="connsiteX10" fmla="*/ 165100 w 165100"/>
                <a:gd name="connsiteY10" fmla="*/ 1073633 h 1809750"/>
                <a:gd name="connsiteX11" fmla="*/ 165100 w 165100"/>
                <a:gd name="connsiteY11" fmla="*/ 1195553 h 1809750"/>
                <a:gd name="connsiteX12" fmla="*/ 0 w 165100"/>
                <a:gd name="connsiteY12" fmla="*/ 1195553 h 1809750"/>
                <a:gd name="connsiteX13" fmla="*/ 82550 w 165100"/>
                <a:gd name="connsiteY13" fmla="*/ 0 h 1809750"/>
                <a:gd name="connsiteX14" fmla="*/ 165100 w 165100"/>
                <a:gd name="connsiteY14" fmla="*/ 82550 h 1809750"/>
                <a:gd name="connsiteX15" fmla="*/ 165100 w 165100"/>
                <a:gd name="connsiteY15" fmla="*/ 1027913 h 1809750"/>
                <a:gd name="connsiteX16" fmla="*/ 0 w 165100"/>
                <a:gd name="connsiteY16" fmla="*/ 1027913 h 1809750"/>
                <a:gd name="connsiteX17" fmla="*/ 0 w 165100"/>
                <a:gd name="connsiteY17" fmla="*/ 82550 h 1809750"/>
                <a:gd name="connsiteX18" fmla="*/ 82550 w 165100"/>
                <a:gd name="connsiteY18" fmla="*/ 0 h 1809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5100" h="1809750">
                  <a:moveTo>
                    <a:pt x="0" y="1424153"/>
                  </a:moveTo>
                  <a:lnTo>
                    <a:pt x="165100" y="1424153"/>
                  </a:lnTo>
                  <a:lnTo>
                    <a:pt x="165100" y="1727200"/>
                  </a:lnTo>
                  <a:cubicBezTo>
                    <a:pt x="165100" y="1772791"/>
                    <a:pt x="128141" y="1809750"/>
                    <a:pt x="82550" y="1809750"/>
                  </a:cubicBezTo>
                  <a:cubicBezTo>
                    <a:pt x="36959" y="1809750"/>
                    <a:pt x="0" y="1772791"/>
                    <a:pt x="0" y="1727200"/>
                  </a:cubicBezTo>
                  <a:close/>
                  <a:moveTo>
                    <a:pt x="0" y="1241273"/>
                  </a:moveTo>
                  <a:lnTo>
                    <a:pt x="165100" y="1241273"/>
                  </a:lnTo>
                  <a:lnTo>
                    <a:pt x="165100" y="1378433"/>
                  </a:lnTo>
                  <a:lnTo>
                    <a:pt x="0" y="1378433"/>
                  </a:lnTo>
                  <a:close/>
                  <a:moveTo>
                    <a:pt x="0" y="1073633"/>
                  </a:moveTo>
                  <a:lnTo>
                    <a:pt x="165100" y="1073633"/>
                  </a:lnTo>
                  <a:lnTo>
                    <a:pt x="165100" y="1195553"/>
                  </a:lnTo>
                  <a:lnTo>
                    <a:pt x="0" y="1195553"/>
                  </a:lnTo>
                  <a:close/>
                  <a:moveTo>
                    <a:pt x="82550" y="0"/>
                  </a:moveTo>
                  <a:cubicBezTo>
                    <a:pt x="128141" y="0"/>
                    <a:pt x="165100" y="36959"/>
                    <a:pt x="165100" y="82550"/>
                  </a:cubicBezTo>
                  <a:lnTo>
                    <a:pt x="165100" y="1027913"/>
                  </a:lnTo>
                  <a:lnTo>
                    <a:pt x="0" y="1027913"/>
                  </a:lnTo>
                  <a:lnTo>
                    <a:pt x="0" y="82550"/>
                  </a:ln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3" name="楕円 182">
              <a:extLst>
                <a:ext uri="{FF2B5EF4-FFF2-40B4-BE49-F238E27FC236}">
                  <a16:creationId xmlns:a16="http://schemas.microsoft.com/office/drawing/2014/main" id="{68717749-4656-8328-CC33-CB24311F6236}"/>
                </a:ext>
              </a:extLst>
            </p:cNvPr>
            <p:cNvSpPr/>
            <p:nvPr/>
          </p:nvSpPr>
          <p:spPr>
            <a:xfrm>
              <a:off x="143593" y="353873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4" name="楕円 183">
              <a:extLst>
                <a:ext uri="{FF2B5EF4-FFF2-40B4-BE49-F238E27FC236}">
                  <a16:creationId xmlns:a16="http://schemas.microsoft.com/office/drawing/2014/main" id="{06DE2E74-21F7-580C-CB39-444E26B1306B}"/>
                </a:ext>
              </a:extLst>
            </p:cNvPr>
            <p:cNvSpPr/>
            <p:nvPr/>
          </p:nvSpPr>
          <p:spPr>
            <a:xfrm>
              <a:off x="481731" y="353873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7" name="楕円 186">
              <a:extLst>
                <a:ext uri="{FF2B5EF4-FFF2-40B4-BE49-F238E27FC236}">
                  <a16:creationId xmlns:a16="http://schemas.microsoft.com/office/drawing/2014/main" id="{8243FDCA-79FD-2488-C225-9E71A0BDD064}"/>
                </a:ext>
              </a:extLst>
            </p:cNvPr>
            <p:cNvSpPr/>
            <p:nvPr/>
          </p:nvSpPr>
          <p:spPr>
            <a:xfrm rot="20700000">
              <a:off x="554161" y="3625378"/>
              <a:ext cx="1580902" cy="239898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8" name="楕円 187">
              <a:extLst>
                <a:ext uri="{FF2B5EF4-FFF2-40B4-BE49-F238E27FC236}">
                  <a16:creationId xmlns:a16="http://schemas.microsoft.com/office/drawing/2014/main" id="{36455F3E-0F19-88F2-5AEC-F768975539CD}"/>
                </a:ext>
              </a:extLst>
            </p:cNvPr>
            <p:cNvSpPr/>
            <p:nvPr/>
          </p:nvSpPr>
          <p:spPr>
            <a:xfrm rot="900000">
              <a:off x="554161" y="4186891"/>
              <a:ext cx="1580902" cy="239898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9" name="楕円 188">
              <a:extLst>
                <a:ext uri="{FF2B5EF4-FFF2-40B4-BE49-F238E27FC236}">
                  <a16:creationId xmlns:a16="http://schemas.microsoft.com/office/drawing/2014/main" id="{4667A76F-9DB7-FCDA-6731-88C6E8F42393}"/>
                </a:ext>
              </a:extLst>
            </p:cNvPr>
            <p:cNvSpPr/>
            <p:nvPr/>
          </p:nvSpPr>
          <p:spPr>
            <a:xfrm rot="900000">
              <a:off x="-1303214" y="3625378"/>
              <a:ext cx="1580902" cy="239898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8" name="楕円 387">
              <a:extLst>
                <a:ext uri="{FF2B5EF4-FFF2-40B4-BE49-F238E27FC236}">
                  <a16:creationId xmlns:a16="http://schemas.microsoft.com/office/drawing/2014/main" id="{DACD146C-8385-D0C0-D8A7-5C5CE4E51221}"/>
                </a:ext>
              </a:extLst>
            </p:cNvPr>
            <p:cNvSpPr/>
            <p:nvPr/>
          </p:nvSpPr>
          <p:spPr>
            <a:xfrm rot="20700000">
              <a:off x="-1303214" y="4186891"/>
              <a:ext cx="1580902" cy="239898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楕円 10">
              <a:extLst>
                <a:ext uri="{FF2B5EF4-FFF2-40B4-BE49-F238E27FC236}">
                  <a16:creationId xmlns:a16="http://schemas.microsoft.com/office/drawing/2014/main" id="{9FB80537-9BC0-BFB4-D2D9-436747AAFE99}"/>
                </a:ext>
              </a:extLst>
            </p:cNvPr>
            <p:cNvSpPr/>
            <p:nvPr/>
          </p:nvSpPr>
          <p:spPr>
            <a:xfrm>
              <a:off x="202458" y="3597489"/>
              <a:ext cx="60070" cy="60070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楕円 11">
              <a:extLst>
                <a:ext uri="{FF2B5EF4-FFF2-40B4-BE49-F238E27FC236}">
                  <a16:creationId xmlns:a16="http://schemas.microsoft.com/office/drawing/2014/main" id="{79F5DA90-E78B-A3AC-D31E-A5EDAD7C607F}"/>
                </a:ext>
              </a:extLst>
            </p:cNvPr>
            <p:cNvSpPr/>
            <p:nvPr/>
          </p:nvSpPr>
          <p:spPr>
            <a:xfrm>
              <a:off x="540596" y="3597489"/>
              <a:ext cx="60070" cy="60070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03" name="グループ化 202">
            <a:extLst>
              <a:ext uri="{FF2B5EF4-FFF2-40B4-BE49-F238E27FC236}">
                <a16:creationId xmlns:a16="http://schemas.microsoft.com/office/drawing/2014/main" id="{66D289C1-1F3D-0251-AEA9-D633695CF63A}"/>
              </a:ext>
            </a:extLst>
          </p:cNvPr>
          <p:cNvGrpSpPr/>
          <p:nvPr/>
        </p:nvGrpSpPr>
        <p:grpSpPr>
          <a:xfrm>
            <a:off x="6603284" y="4400370"/>
            <a:ext cx="2616916" cy="1503420"/>
            <a:chOff x="2516311" y="3538736"/>
            <a:chExt cx="3438277" cy="1975294"/>
          </a:xfrm>
          <a:solidFill>
            <a:srgbClr val="FF0000"/>
          </a:solidFill>
        </p:grpSpPr>
        <p:sp>
          <p:nvSpPr>
            <p:cNvPr id="389" name="フリーフォーム: 図形 388">
              <a:extLst>
                <a:ext uri="{FF2B5EF4-FFF2-40B4-BE49-F238E27FC236}">
                  <a16:creationId xmlns:a16="http://schemas.microsoft.com/office/drawing/2014/main" id="{6F2F5605-67FC-F005-9D80-E6920DF590C3}"/>
                </a:ext>
              </a:extLst>
            </p:cNvPr>
            <p:cNvSpPr/>
            <p:nvPr/>
          </p:nvSpPr>
          <p:spPr>
            <a:xfrm>
              <a:off x="4141571" y="3704280"/>
              <a:ext cx="165100" cy="1809750"/>
            </a:xfrm>
            <a:custGeom>
              <a:avLst/>
              <a:gdLst>
                <a:gd name="connsiteX0" fmla="*/ 0 w 165100"/>
                <a:gd name="connsiteY0" fmla="*/ 1424153 h 1809750"/>
                <a:gd name="connsiteX1" fmla="*/ 165100 w 165100"/>
                <a:gd name="connsiteY1" fmla="*/ 1424153 h 1809750"/>
                <a:gd name="connsiteX2" fmla="*/ 165100 w 165100"/>
                <a:gd name="connsiteY2" fmla="*/ 1727200 h 1809750"/>
                <a:gd name="connsiteX3" fmla="*/ 82550 w 165100"/>
                <a:gd name="connsiteY3" fmla="*/ 1809750 h 1809750"/>
                <a:gd name="connsiteX4" fmla="*/ 0 w 165100"/>
                <a:gd name="connsiteY4" fmla="*/ 1727200 h 1809750"/>
                <a:gd name="connsiteX5" fmla="*/ 0 w 165100"/>
                <a:gd name="connsiteY5" fmla="*/ 1241273 h 1809750"/>
                <a:gd name="connsiteX6" fmla="*/ 165100 w 165100"/>
                <a:gd name="connsiteY6" fmla="*/ 1241273 h 1809750"/>
                <a:gd name="connsiteX7" fmla="*/ 165100 w 165100"/>
                <a:gd name="connsiteY7" fmla="*/ 1378433 h 1809750"/>
                <a:gd name="connsiteX8" fmla="*/ 0 w 165100"/>
                <a:gd name="connsiteY8" fmla="*/ 1378433 h 1809750"/>
                <a:gd name="connsiteX9" fmla="*/ 0 w 165100"/>
                <a:gd name="connsiteY9" fmla="*/ 1073633 h 1809750"/>
                <a:gd name="connsiteX10" fmla="*/ 165100 w 165100"/>
                <a:gd name="connsiteY10" fmla="*/ 1073633 h 1809750"/>
                <a:gd name="connsiteX11" fmla="*/ 165100 w 165100"/>
                <a:gd name="connsiteY11" fmla="*/ 1195553 h 1809750"/>
                <a:gd name="connsiteX12" fmla="*/ 0 w 165100"/>
                <a:gd name="connsiteY12" fmla="*/ 1195553 h 1809750"/>
                <a:gd name="connsiteX13" fmla="*/ 82550 w 165100"/>
                <a:gd name="connsiteY13" fmla="*/ 0 h 1809750"/>
                <a:gd name="connsiteX14" fmla="*/ 165100 w 165100"/>
                <a:gd name="connsiteY14" fmla="*/ 82550 h 1809750"/>
                <a:gd name="connsiteX15" fmla="*/ 165100 w 165100"/>
                <a:gd name="connsiteY15" fmla="*/ 1027913 h 1809750"/>
                <a:gd name="connsiteX16" fmla="*/ 0 w 165100"/>
                <a:gd name="connsiteY16" fmla="*/ 1027913 h 1809750"/>
                <a:gd name="connsiteX17" fmla="*/ 0 w 165100"/>
                <a:gd name="connsiteY17" fmla="*/ 82550 h 1809750"/>
                <a:gd name="connsiteX18" fmla="*/ 82550 w 165100"/>
                <a:gd name="connsiteY18" fmla="*/ 0 h 1809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65100" h="1809750">
                  <a:moveTo>
                    <a:pt x="0" y="1424153"/>
                  </a:moveTo>
                  <a:lnTo>
                    <a:pt x="165100" y="1424153"/>
                  </a:lnTo>
                  <a:lnTo>
                    <a:pt x="165100" y="1727200"/>
                  </a:lnTo>
                  <a:cubicBezTo>
                    <a:pt x="165100" y="1772791"/>
                    <a:pt x="128141" y="1809750"/>
                    <a:pt x="82550" y="1809750"/>
                  </a:cubicBezTo>
                  <a:cubicBezTo>
                    <a:pt x="36959" y="1809750"/>
                    <a:pt x="0" y="1772791"/>
                    <a:pt x="0" y="1727200"/>
                  </a:cubicBezTo>
                  <a:close/>
                  <a:moveTo>
                    <a:pt x="0" y="1241273"/>
                  </a:moveTo>
                  <a:lnTo>
                    <a:pt x="165100" y="1241273"/>
                  </a:lnTo>
                  <a:lnTo>
                    <a:pt x="165100" y="1378433"/>
                  </a:lnTo>
                  <a:lnTo>
                    <a:pt x="0" y="1378433"/>
                  </a:lnTo>
                  <a:close/>
                  <a:moveTo>
                    <a:pt x="0" y="1073633"/>
                  </a:moveTo>
                  <a:lnTo>
                    <a:pt x="165100" y="1073633"/>
                  </a:lnTo>
                  <a:lnTo>
                    <a:pt x="165100" y="1195553"/>
                  </a:lnTo>
                  <a:lnTo>
                    <a:pt x="0" y="1195553"/>
                  </a:lnTo>
                  <a:close/>
                  <a:moveTo>
                    <a:pt x="82550" y="0"/>
                  </a:moveTo>
                  <a:cubicBezTo>
                    <a:pt x="128141" y="0"/>
                    <a:pt x="165100" y="36959"/>
                    <a:pt x="165100" y="82550"/>
                  </a:cubicBezTo>
                  <a:lnTo>
                    <a:pt x="165100" y="1027913"/>
                  </a:lnTo>
                  <a:lnTo>
                    <a:pt x="0" y="1027913"/>
                  </a:lnTo>
                  <a:lnTo>
                    <a:pt x="0" y="82550"/>
                  </a:lnTo>
                  <a:cubicBezTo>
                    <a:pt x="0" y="36959"/>
                    <a:pt x="36959" y="0"/>
                    <a:pt x="82550" y="0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90" name="楕円 389">
              <a:extLst>
                <a:ext uri="{FF2B5EF4-FFF2-40B4-BE49-F238E27FC236}">
                  <a16:creationId xmlns:a16="http://schemas.microsoft.com/office/drawing/2014/main" id="{455A5FDD-6A6E-6071-87F2-3E7A67DEB204}"/>
                </a:ext>
              </a:extLst>
            </p:cNvPr>
            <p:cNvSpPr/>
            <p:nvPr/>
          </p:nvSpPr>
          <p:spPr>
            <a:xfrm>
              <a:off x="3963118" y="353873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1" name="楕円 390">
              <a:extLst>
                <a:ext uri="{FF2B5EF4-FFF2-40B4-BE49-F238E27FC236}">
                  <a16:creationId xmlns:a16="http://schemas.microsoft.com/office/drawing/2014/main" id="{581D6FD2-D67C-6B65-890E-4C451E595DDC}"/>
                </a:ext>
              </a:extLst>
            </p:cNvPr>
            <p:cNvSpPr/>
            <p:nvPr/>
          </p:nvSpPr>
          <p:spPr>
            <a:xfrm>
              <a:off x="4301256" y="3538736"/>
              <a:ext cx="177800" cy="177800"/>
            </a:xfrm>
            <a:prstGeom prst="ellipse">
              <a:avLst/>
            </a:prstGeom>
            <a:solidFill>
              <a:srgbClr val="FFFF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92" name="楕円 391">
              <a:extLst>
                <a:ext uri="{FF2B5EF4-FFF2-40B4-BE49-F238E27FC236}">
                  <a16:creationId xmlns:a16="http://schemas.microsoft.com/office/drawing/2014/main" id="{0CE8F16B-5C2B-29C5-CDDF-84CCCECA54CE}"/>
                </a:ext>
              </a:extLst>
            </p:cNvPr>
            <p:cNvSpPr/>
            <p:nvPr/>
          </p:nvSpPr>
          <p:spPr>
            <a:xfrm>
              <a:off x="4373686" y="3819525"/>
              <a:ext cx="1580902" cy="239898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2" name="楕円 191">
              <a:extLst>
                <a:ext uri="{FF2B5EF4-FFF2-40B4-BE49-F238E27FC236}">
                  <a16:creationId xmlns:a16="http://schemas.microsoft.com/office/drawing/2014/main" id="{EF77A15D-6101-CAD7-CC81-8F792FCAD5CD}"/>
                </a:ext>
              </a:extLst>
            </p:cNvPr>
            <p:cNvSpPr/>
            <p:nvPr/>
          </p:nvSpPr>
          <p:spPr>
            <a:xfrm>
              <a:off x="4373686" y="4124325"/>
              <a:ext cx="1580902" cy="239898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3" name="楕円 192">
              <a:extLst>
                <a:ext uri="{FF2B5EF4-FFF2-40B4-BE49-F238E27FC236}">
                  <a16:creationId xmlns:a16="http://schemas.microsoft.com/office/drawing/2014/main" id="{9F2C7B4D-82AD-5FC2-AA6A-906503AF9B3D}"/>
                </a:ext>
              </a:extLst>
            </p:cNvPr>
            <p:cNvSpPr/>
            <p:nvPr/>
          </p:nvSpPr>
          <p:spPr>
            <a:xfrm>
              <a:off x="2516311" y="3819525"/>
              <a:ext cx="1580902" cy="239898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4" name="楕円 193">
              <a:extLst>
                <a:ext uri="{FF2B5EF4-FFF2-40B4-BE49-F238E27FC236}">
                  <a16:creationId xmlns:a16="http://schemas.microsoft.com/office/drawing/2014/main" id="{BBEDB232-BFC9-1D8E-D171-7FCEDB3E2BE4}"/>
                </a:ext>
              </a:extLst>
            </p:cNvPr>
            <p:cNvSpPr/>
            <p:nvPr/>
          </p:nvSpPr>
          <p:spPr>
            <a:xfrm>
              <a:off x="2516311" y="4124325"/>
              <a:ext cx="1580902" cy="239898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9629037C-CA8D-27D0-5E13-E143415673AF}"/>
                </a:ext>
              </a:extLst>
            </p:cNvPr>
            <p:cNvSpPr/>
            <p:nvPr/>
          </p:nvSpPr>
          <p:spPr>
            <a:xfrm>
              <a:off x="4021983" y="3597489"/>
              <a:ext cx="60070" cy="60070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96ACD3A3-127B-85E5-8799-2866A59F3665}"/>
                </a:ext>
              </a:extLst>
            </p:cNvPr>
            <p:cNvSpPr/>
            <p:nvPr/>
          </p:nvSpPr>
          <p:spPr>
            <a:xfrm>
              <a:off x="4360121" y="3597489"/>
              <a:ext cx="60070" cy="60070"/>
            </a:xfrm>
            <a:prstGeom prst="ellipse">
              <a:avLst/>
            </a:prstGeom>
            <a:solidFill>
              <a:schemeClr val="tx1"/>
            </a:solidFill>
            <a:ln w="190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5552138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295465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預金通帳のイラスト</a:t>
            </a:r>
          </a:p>
        </p:txBody>
      </p:sp>
    </p:spTree>
    <p:extLst>
      <p:ext uri="{BB962C8B-B14F-4D97-AF65-F5344CB8AC3E}">
        <p14:creationId xmlns:p14="http://schemas.microsoft.com/office/powerpoint/2010/main" val="195022871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入道雲のイラスト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12791669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D3BFF38-B0F4-42E7-BBB1-F6C7A7D8F479}"/>
              </a:ext>
            </a:extLst>
          </p:cNvPr>
          <p:cNvSpPr txBox="1"/>
          <p:nvPr/>
        </p:nvSpPr>
        <p:spPr>
          <a:xfrm>
            <a:off x="276046" y="232912"/>
            <a:ext cx="26468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入道雲のイラスト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119007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54413</TotalTime>
  <Words>27</Words>
  <Application>Microsoft Office PowerPoint</Application>
  <PresentationFormat>A4 210 x 297 mm</PresentationFormat>
  <Paragraphs>6</Paragraphs>
  <Slides>9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9</vt:i4>
      </vt:variant>
    </vt:vector>
  </HeadingPairs>
  <TitlesOfParts>
    <vt:vector size="13" baseType="lpstr">
      <vt:lpstr>メイリオ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pptxk95_チョウの外観図形</dc:title>
  <dc:subject>pptxk95_チョウの外観図形</dc:subject>
  <dc:creator>でじけろお</dc:creator>
  <cp:revision>1</cp:revision>
  <dcterms:created xsi:type="dcterms:W3CDTF">2018-05-20T00:31:01Z</dcterms:created>
  <dcterms:modified xsi:type="dcterms:W3CDTF">2022-10-18T15:47:17Z</dcterms:modified>
  <cp:version>1</cp:version>
</cp:coreProperties>
</file>

<file path=docProps/thumbnail.jpeg>
</file>